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B719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6" d="100"/>
          <a:sy n="86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F5F3A-FB02-444D-9B0F-0908A410F9DA}" type="datetimeFigureOut">
              <a:rPr lang="en-GB"/>
              <a:pPr>
                <a:defRPr/>
              </a:pPr>
              <a:t>19/02/2012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CD575D-93B9-40AC-B2C6-98AD3997E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B8037-60B4-425D-9902-747C887FDCA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9BD0D-7140-4B1C-A617-EEA7F16582E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2A131-FFFB-4D17-A595-497ED826AD9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E1019-3434-4FE7-A229-F7BA8D9B102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50CB-AB4E-4A2A-8EC9-7DC942F71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8903-8DA1-46F2-8A16-45F3F8EA4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E7B8-B525-40D5-8456-6E18A760C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E6B-1B32-47E0-9750-6B843627B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559D-5FAF-4466-A269-E55850B8C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D966-85BA-4B0C-A7BE-446AAAE05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0C37-BFDA-4F03-BA98-56102C486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837C-F1FD-4AC1-9DB3-67990009C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4125-7B7D-40B1-81DF-84FD19B05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BD75-6477-477F-BC57-3991558AA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562F-E301-41C1-B738-720BD29C4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15AB-3B57-48DF-A7F8-112D5AB05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196752"/>
            <a:ext cx="6408712" cy="1872208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CIRCLES</a:t>
            </a: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8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4464496" cy="864096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 of a CIRCLE</a:t>
            </a:r>
            <a:endParaRPr lang="en-GB" sz="4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51920" y="6021288"/>
            <a:ext cx="1728192" cy="83671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Primary 6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Maths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By: 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Jinky</a:t>
            </a: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Dabon</a:t>
            </a:r>
            <a:endParaRPr lang="en-GB" sz="1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94D31D-12D0-4F37-81A1-6296DACF2C5D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B47E5A8B-0CA2-479B-BA02-0DC493B44B7D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307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08012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fixed point in the middle of the circle.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distance from the centre of a circle to any point on the circumference  of the circle is always the same. </a:t>
            </a:r>
            <a:endParaRPr lang="en-GB" sz="20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3D8AE8E0-851E-44DA-AE7D-58F0656DD7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4099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letter that represents the centre of a circle can be used to name circle.  For example, the circle in the above diagram can be called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en-GB" sz="2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0" y="3068960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2355F9D2-2A50-40F6-9B0A-8FB6ED9F4ACD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123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1835150" y="692150"/>
            <a:ext cx="4681538" cy="4321175"/>
          </a:xfrm>
          <a:prstGeom prst="ellipse">
            <a:avLst/>
          </a:prstGeom>
          <a:ln w="57150">
            <a:solidFill>
              <a:srgbClr val="B719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140200" y="2636838"/>
            <a:ext cx="144463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7631414" flipH="1">
            <a:off x="7135813" y="2903537"/>
            <a:ext cx="228600" cy="202882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084168" y="4581128"/>
            <a:ext cx="2952328" cy="2880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Plain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16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733256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 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of a circle is the edge or perimeter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B0CB3F-BAB9-4938-9099-4AEBFED0BAFC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6147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4762501" y="141287"/>
            <a:ext cx="195262" cy="306546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28184" y="404664"/>
            <a:ext cx="1512168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one endpoint on the centre of the circle and the other endpoint on the circumference of the circle.</a:t>
            </a:r>
          </a:p>
        </p:txBody>
      </p:sp>
      <p:cxnSp>
        <p:nvCxnSpPr>
          <p:cNvPr id="10" name="Straight Connector 9"/>
          <p:cNvCxnSpPr>
            <a:stCxn id="12" idx="1"/>
          </p:cNvCxnSpPr>
          <p:nvPr/>
        </p:nvCxnSpPr>
        <p:spPr>
          <a:xfrm flipH="1" flipV="1">
            <a:off x="2484438" y="2276475"/>
            <a:ext cx="2181225" cy="669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4CF90-C464-4697-8AA4-4A799141DFC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171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9403390" flipH="1">
            <a:off x="3211513" y="604838"/>
            <a:ext cx="233362" cy="23352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67544" y="404664"/>
            <a:ext cx="2016224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passes through the centre of the circle and has both endpoints on the circumference of the circle.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twice as long as the radius of the circle.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484438" y="2276475"/>
            <a:ext cx="4464050" cy="1439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4DACFD6F-5DBE-4558-BB7A-191A02A12043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819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3863101" flipH="1">
            <a:off x="2389981" y="1156494"/>
            <a:ext cx="211138" cy="3378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3528" y="3933056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both endpoints on the circumference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059113" y="1484313"/>
            <a:ext cx="3960812" cy="1223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9F900DA1-235F-4ECC-9CA3-24457CF0F8E7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922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3068638"/>
            <a:ext cx="144462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650931" flipH="1">
            <a:off x="5861050" y="965200"/>
            <a:ext cx="230188" cy="27574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868144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203575" y="4365625"/>
            <a:ext cx="3600450" cy="6477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7236296" y="1196752"/>
            <a:ext cx="1584176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572000" y="3212976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8" name="Down Arrow 17"/>
          <p:cNvSpPr/>
          <p:nvPr/>
        </p:nvSpPr>
        <p:spPr>
          <a:xfrm rot="5745858" flipH="1">
            <a:off x="6131719" y="2234407"/>
            <a:ext cx="215900" cy="27352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668344" y="3573016"/>
            <a:ext cx="1296144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1" name="Down Arrow 20"/>
          <p:cNvSpPr/>
          <p:nvPr/>
        </p:nvSpPr>
        <p:spPr>
          <a:xfrm rot="9452765" flipH="1">
            <a:off x="5659438" y="4583113"/>
            <a:ext cx="225425" cy="12731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339975" y="2924175"/>
            <a:ext cx="4824413" cy="4333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 rot="13281677">
            <a:off x="2243138" y="2760663"/>
            <a:ext cx="153987" cy="17256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0" y="4293096"/>
            <a:ext cx="2160240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07504" y="1268760"/>
            <a:ext cx="2376264" cy="36004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 rot="18445904">
            <a:off x="1737519" y="1346994"/>
            <a:ext cx="203200" cy="14843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771800" y="188640"/>
            <a:ext cx="3744416" cy="576064"/>
          </a:xfrm>
          <a:prstGeom prst="rect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89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PARTS OF A CIRCLE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411413" y="3141663"/>
            <a:ext cx="2254250" cy="7191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 rot="12484011">
            <a:off x="2970213" y="3309938"/>
            <a:ext cx="177800" cy="27241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619672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12" grpId="0" animBg="1"/>
      <p:bldP spid="15" grpId="0" animBg="1"/>
      <p:bldP spid="16" grpId="0" build="p" animBg="1"/>
      <p:bldP spid="13" grpId="0" build="p" animBg="1"/>
      <p:bldP spid="14" grpId="0" build="p"/>
      <p:bldP spid="18" grpId="0" animBg="1"/>
      <p:bldP spid="19" grpId="0" build="p" animBg="1"/>
      <p:bldP spid="21" grpId="0" animBg="1"/>
      <p:bldP spid="26" grpId="0" animBg="1"/>
      <p:bldP spid="27" grpId="0" build="p" animBg="1"/>
      <p:bldP spid="28" grpId="0" build="p" animBg="1"/>
      <p:bldP spid="29" grpId="0" animBg="1"/>
      <p:bldP spid="30" grpId="0" build="p" animBg="1"/>
      <p:bldP spid="35" grpId="0" animBg="1"/>
      <p:bldP spid="3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496944" cy="692696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Things that are shaped like a circle....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D23A1-F5B8-4608-BFF7-CD1C24E1E8C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0245" name="AutoShape 2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" name="AutoShape 4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32" name="Picture 8" descr="http://t1.gstatic.com/images?q=tbn:ANd9GcRpv0D0dOzN9oIhL_AD7huJhhwlqpd3_HSIGBNITDN2fp3y47e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64637">
            <a:off x="85377" y="2037314"/>
            <a:ext cx="2872479" cy="211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4" name="Picture 10" descr="http://t0.gstatic.com/images?q=tbn:ANd9GcTvFVF2zcy0-1BgLhdbEm2iegB2P-w5tZuXbgWkh6gvmo0qJM1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836712"/>
            <a:ext cx="2664296" cy="2431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6" name="Picture 12" descr="http://www.marshu.com/articles/images-website/articles/presidents-on-coins/quarter-coin-he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74379">
            <a:off x="6948300" y="4199440"/>
            <a:ext cx="1925673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8" name="Picture 14" descr="http://t3.gstatic.com/images?q=tbn:ANd9GcSXh1M5Cp0N7DoOfZzum_Y7whA-tL_ZhoCbs63FPzYSb7XLwnjqu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06222">
            <a:off x="2549563" y="4015918"/>
            <a:ext cx="2012906" cy="189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40" name="Picture 16" descr="http://t0.gstatic.com/images?q=tbn:ANd9GcQ95u8D2eWxHczwrNMxsQQzv56M8ROPSkLzRMx9mN9JzmNflJ7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268760"/>
            <a:ext cx="1944216" cy="2295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2" name="AutoShape 18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AutoShape 20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46" name="Picture 22" descr="http://t2.gstatic.com/images?q=tbn:ANd9GcQcMGpPFY5iEM2D3t6xwHNGgH2onwc4FUUgaq8DhiKR-l_gzY_r-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655825">
            <a:off x="250457" y="461556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5" name="Picture 24" descr="http://t3.gstatic.com/images?q=tbn:ANd9GcRmaAzV-tkOI_l-P_ojaWf0mP7Qy6mQkT0Gkhjm-6cJBvpqz4r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57638">
            <a:off x="4559300" y="4929188"/>
            <a:ext cx="1944688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6" descr="http://t3.gstatic.com/images?q=tbn:ANd9GcSrhJMv6Y7163K1jqx9aa6NjyG5BUkVZRe7nL60m79X4imkd6v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363" y="2708275"/>
            <a:ext cx="1943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230</Words>
  <Application>Microsoft Office PowerPoint</Application>
  <PresentationFormat>On-screen Show (4:3)</PresentationFormat>
  <Paragraphs>42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CIRCLES </vt:lpstr>
      <vt:lpstr>Slide 2</vt:lpstr>
      <vt:lpstr>Slide 3</vt:lpstr>
      <vt:lpstr>Slide 4</vt:lpstr>
      <vt:lpstr>Slide 5</vt:lpstr>
      <vt:lpstr>Slide 6</vt:lpstr>
      <vt:lpstr>Slide 7</vt:lpstr>
      <vt:lpstr>Slide 8</vt:lpstr>
      <vt:lpstr>Things that are shaped like a circle....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16</cp:revision>
  <dcterms:created xsi:type="dcterms:W3CDTF">2012-02-19T12:09:27Z</dcterms:created>
  <dcterms:modified xsi:type="dcterms:W3CDTF">2012-02-19T14:47:22Z</dcterms:modified>
</cp:coreProperties>
</file>