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F5B0-9B2B-4F31-A5B7-C3403989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B5F0-D793-4CE7-891F-2C481B776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1C4C0-FF4F-4693-AC4D-1B67E69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8414-13A3-4B15-8C45-164CFEA8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E13E-A643-49F9-9835-F3D87F4A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2E2-05D9-4425-830C-053B8C23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143E-5EE7-4E3C-8DD2-736EC047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75BD-2A71-411F-9AED-4872EA69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B529-0937-42FD-A9C9-F02AED3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9CA-E18E-4B02-A67C-A12BA02F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CC954-6A4F-443D-A699-F9F0AE0A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8343-FDA1-4FDB-9990-2E20F77C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F42A-D7F4-4C57-92E2-7D61D93A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FA99-418B-4F93-8CC4-40C5D6A8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DFF6-D3F5-4E67-B693-5B4F051C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EDC-35D4-4000-85D0-9F5D7A8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9FB8-2C2C-4446-984D-1A64B0B7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6A34-DDBE-4AD0-A027-EB49F5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FC-CDB9-4344-BD87-66AC9A2F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F6DB-7120-4A4B-BAF5-542F9FC6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FF1-0783-489A-8E15-51514118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31F1-12BD-4336-B37F-B0122595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5CE7-E15A-4B33-B811-05A85DE8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C70B-A7EB-47CD-9C19-A06B85C4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A232-9BAE-47B2-9C5C-C377CD81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D7D-CABD-4861-824D-4166F847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655D-D7D7-4BCB-AC04-48BFB040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DA2BA-B3B3-4954-848C-9D674BAE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47849-1FCE-46E5-9291-AE4405EB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CF-4203-445F-9D96-88B1EC9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E2893-35AB-4336-AAD2-D325590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E78C-CE5F-457A-A14F-31EC1B6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C25A-EEBD-44F0-8B0A-6666BD8E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02CB-A99C-4AB4-B881-9F5BA1F4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8F6AE-B92D-40A9-B001-7647F5647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A57-056F-40D2-B34B-922DA7CB0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209BC-C2E3-47AE-9985-7A2B4028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8BE3-90F3-4463-A04C-85AEA644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4C060-040E-4904-9581-42B559D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2E9-565A-4664-A519-B17E612F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8C8C-553F-497F-9A62-6C9B3C1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BA1F2-BF16-4556-82F2-5248EB9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11A93-FE6C-494B-AF91-BB874627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70F4-6A3A-40F4-A292-5A7426D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FB05-8631-4775-A955-0DA71FB5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B7E7-4B47-4FE3-9204-7DFD3A6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AAF0-222F-4645-A2A1-1B1619FE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D34B-185B-4ADB-9506-57048296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1E390-52F6-479A-81D9-68AC9E6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478D-4023-43CF-84DC-0261C448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6A3F-BA25-494B-9EF6-E7BA7126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85E9-268D-4237-AB1D-BC9C6F7D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2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7641-4979-4C14-BC1B-EA9E74D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86746-50CA-4057-8EF0-F6A1613A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AEF99-F8C8-4E82-9627-8BF8F535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5343-E2A0-48BA-BE2D-9B0B1070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44F6-B275-49DE-B9ED-62536979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00D32-601C-4F13-978A-12058319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84976-093D-4C64-8729-AF6FDF26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6B3A-C693-4B26-A8D0-8CC61D8E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2DFD-7384-474E-8CD6-D06AA816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073-1636-46B5-8838-B9CA6737473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A1BF-3634-4CC0-A90E-409C830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54AE-3C18-40AC-A64C-0734E5E9C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521E-F109-459F-8CC1-39C07764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4" y="2527093"/>
            <a:ext cx="10349948" cy="23876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Crayke Church of England Primary School</a:t>
            </a:r>
            <a:br>
              <a:rPr lang="en-GB" sz="11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DATES FOR YOUR DIARY 2023/2024</a:t>
            </a:r>
            <a:b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9A4B81-DC40-4767-B879-CDA7FBAF1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990"/>
            <a:ext cx="91440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YOUR PATHWAY AND WE GROW TOGETHER WITH CONFIDENCE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did not choose me, I chose you that you might 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and bear fruit, fruit that will last</a:t>
            </a: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so that whatever you ask in my name the Father will give you.</a:t>
            </a:r>
            <a: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   John 15:16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GB" sz="18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Friendship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	      </a:t>
            </a:r>
            <a:r>
              <a:rPr lang="en-GB" sz="18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Forgiveness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	     Determination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8351E-45F7-4559-9218-2AD2E33D36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1611451"/>
            <a:ext cx="927652" cy="91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3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46299"/>
              </p:ext>
            </p:extLst>
          </p:nvPr>
        </p:nvGraphicFramePr>
        <p:xfrm>
          <a:off x="838200" y="927652"/>
          <a:ext cx="10515600" cy="10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7859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6974"/>
              </p:ext>
            </p:extLst>
          </p:nvPr>
        </p:nvGraphicFramePr>
        <p:xfrm>
          <a:off x="838200" y="927652"/>
          <a:ext cx="10515600" cy="152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Tempest Photography – classes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348458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233813"/>
              </p:ext>
            </p:extLst>
          </p:nvPr>
        </p:nvGraphicFramePr>
        <p:xfrm>
          <a:off x="838200" y="927652"/>
          <a:ext cx="10515600" cy="3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Multiplication Tables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June </a:t>
                      </a:r>
                    </a:p>
                    <a:p>
                      <a:r>
                        <a:rPr lang="en-GB" dirty="0"/>
                        <a:t>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parent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September 2024 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 June -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53295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28191"/>
              </p:ext>
            </p:extLst>
          </p:nvPr>
        </p:nvGraphicFramePr>
        <p:xfrm>
          <a:off x="838200" y="927652"/>
          <a:ext cx="10515600" cy="52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July -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– dress rehearsal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July</a:t>
                      </a:r>
                    </a:p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am +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19 July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Leavers’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374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B91E7-812A-423A-9E89-B294873E8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336"/>
            <a:ext cx="10055918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39533"/>
              </p:ext>
            </p:extLst>
          </p:nvPr>
        </p:nvGraphicFramePr>
        <p:xfrm>
          <a:off x="838200" y="927652"/>
          <a:ext cx="10515600" cy="5498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 September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9:05am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Robinwood residential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Parents/carers of Y5/6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for Schools 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September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Open Afternoon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parents/carers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Tempest Photography – individuals and siblings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– pre-school siblings welcome at drop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21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CHASA welcome meeting 7pm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AGM 8:30pm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New starter parents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All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Durham Ox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Power Down Pete assembly – energy and sustainability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Athlete visit – Sports for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 and 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29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WOOFYT Science and Music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Easingwold Parish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69434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400667"/>
              </p:ext>
            </p:extLst>
          </p:nvPr>
        </p:nvGraphicFramePr>
        <p:xfrm>
          <a:off x="838200" y="927652"/>
          <a:ext cx="10515600" cy="5744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Harvest themed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14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4 October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Harvest Festival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7209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 - 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– 8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Robinwood Residential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Dobroyd</a:t>
                      </a:r>
                      <a:r>
                        <a:rPr lang="en-GB" dirty="0"/>
                        <a:t> Castle Todmorden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10/17/24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Community Coffee Morning/Solar panel fundraiser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391726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847823"/>
              </p:ext>
            </p:extLst>
          </p:nvPr>
        </p:nvGraphicFramePr>
        <p:xfrm>
          <a:off x="838200" y="927652"/>
          <a:ext cx="10515600" cy="3955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7/14/21/28 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 Open Morning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parents – 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Whole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Anti-bullying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15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Bikeability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Year 6 pupils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Playground and local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06693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Children in Need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Flu vaccinations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who provide consent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Meeting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380305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426719"/>
              </p:ext>
            </p:extLst>
          </p:nvPr>
        </p:nvGraphicFramePr>
        <p:xfrm>
          <a:off x="838200" y="927652"/>
          <a:ext cx="10515600" cy="536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Travelling Pantomime – CHASA funded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Dress Rehearsal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9:30am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1/2 -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2:15pm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2/2 -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605593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Parties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 and 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December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Carol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December 2023</a:t>
            </a:r>
          </a:p>
        </p:txBody>
      </p:sp>
    </p:spTree>
    <p:extLst>
      <p:ext uri="{BB962C8B-B14F-4D97-AF65-F5344CB8AC3E}">
        <p14:creationId xmlns:p14="http://schemas.microsoft.com/office/powerpoint/2010/main" val="395541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493950"/>
              </p:ext>
            </p:extLst>
          </p:nvPr>
        </p:nvGraphicFramePr>
        <p:xfrm>
          <a:off x="838200" y="927652"/>
          <a:ext cx="10515600" cy="2166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Young Voices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Sheffield Arena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24/31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69172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883420"/>
              </p:ext>
            </p:extLst>
          </p:nvPr>
        </p:nvGraphicFramePr>
        <p:xfrm>
          <a:off x="838200" y="927652"/>
          <a:ext cx="10515600" cy="165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February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7/21/28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631904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681331"/>
              </p:ext>
            </p:extLst>
          </p:nvPr>
        </p:nvGraphicFramePr>
        <p:xfrm>
          <a:off x="838200" y="927652"/>
          <a:ext cx="10515600" cy="586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World Book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Skip2BFit - HIIT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Hall/outside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Crayke’s</a:t>
                      </a:r>
                      <a:r>
                        <a:rPr lang="en-GB" dirty="0"/>
                        <a:t> Greatest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Selected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5882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Easter Egg 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27437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March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Easter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68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41138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845</Words>
  <Application>Microsoft Office PowerPoint</Application>
  <PresentationFormat>Widescreen</PresentationFormat>
  <Paragraphs>386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Segoe  </vt:lpstr>
      <vt:lpstr>Segoe UI</vt:lpstr>
      <vt:lpstr>Office Theme</vt:lpstr>
      <vt:lpstr>Crayke Church of England Primary School   DATES FOR YOUR DIARY 2023/2024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Crayke Church of England Primary School   DATES FOR YOUR DIARY 2023/2024</dc:title>
  <dc:creator>Crayke Headteacher</dc:creator>
  <cp:lastModifiedBy>Crayke Headteacher</cp:lastModifiedBy>
  <cp:revision>19</cp:revision>
  <dcterms:created xsi:type="dcterms:W3CDTF">2023-09-01T13:55:17Z</dcterms:created>
  <dcterms:modified xsi:type="dcterms:W3CDTF">2023-09-08T12:31:10Z</dcterms:modified>
</cp:coreProperties>
</file>