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792009"/>
              </p:ext>
            </p:extLst>
          </p:nvPr>
        </p:nvGraphicFramePr>
        <p:xfrm>
          <a:off x="838200" y="927652"/>
          <a:ext cx="10515600" cy="178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Power Down Pete assembly – energy and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WOOFYT Science and Music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Easingwold Parish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69434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406154"/>
              </p:ext>
            </p:extLst>
          </p:nvPr>
        </p:nvGraphicFramePr>
        <p:xfrm>
          <a:off x="913701" y="801698"/>
          <a:ext cx="10252045" cy="598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893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02085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771193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1836100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11774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65157">
                <a:tc>
                  <a:txBody>
                    <a:bodyPr/>
                    <a:lstStyle/>
                    <a:p>
                      <a:r>
                        <a:rPr lang="en-GB" sz="12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295337">
                <a:tc>
                  <a:txBody>
                    <a:bodyPr/>
                    <a:lstStyle/>
                    <a:p>
                      <a:r>
                        <a:rPr lang="en-GB" sz="12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Harvest themed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465157">
                <a:tc>
                  <a:txBody>
                    <a:bodyPr/>
                    <a:lstStyle/>
                    <a:p>
                      <a:r>
                        <a:rPr lang="en-GB" sz="12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146"/>
                  </a:ext>
                </a:extLst>
              </a:tr>
              <a:tr h="446329">
                <a:tc>
                  <a:txBody>
                    <a:bodyPr/>
                    <a:lstStyle/>
                    <a:p>
                      <a:r>
                        <a:rPr lang="en-GB" sz="1200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dirty="0"/>
                        <a:t>4 October</a:t>
                      </a:r>
                    </a:p>
                    <a:p>
                      <a:r>
                        <a:rPr lang="en-GB" sz="1200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0" dirty="0"/>
                        <a:t>Harvest Festival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72095"/>
                  </a:ext>
                </a:extLst>
              </a:tr>
              <a:tr h="470027">
                <a:tc>
                  <a:txBody>
                    <a:bodyPr/>
                    <a:lstStyle/>
                    <a:p>
                      <a:r>
                        <a:rPr lang="en-GB" sz="1200" dirty="0"/>
                        <a:t>Friday -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 – 8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Robinwood Residential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Dobroyd</a:t>
                      </a:r>
                      <a:r>
                        <a:rPr lang="en-GB" sz="1200" dirty="0"/>
                        <a:t> Castle Todmorden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25733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Visit to Thirsk Sculpture Garden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Thirsk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56241"/>
                  </a:ext>
                </a:extLst>
              </a:tr>
              <a:tr h="47265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Athlete visit Sean Gaffney – Sports for Schools NEW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Hall and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5061"/>
                  </a:ext>
                </a:extLst>
              </a:tr>
              <a:tr h="51609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3:45pm – 6:00pm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Cluster Football Tournament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5/6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Easingwold Primary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4321"/>
                  </a:ext>
                </a:extLst>
              </a:tr>
              <a:tr h="501276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10/17/24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465157">
                <a:tc>
                  <a:txBody>
                    <a:bodyPr/>
                    <a:lstStyle/>
                    <a:p>
                      <a:r>
                        <a:rPr lang="en-GB" sz="12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465157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85063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Community Coffee Morning/Solar panel fundraiser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465157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317547"/>
              </p:ext>
            </p:extLst>
          </p:nvPr>
        </p:nvGraphicFramePr>
        <p:xfrm>
          <a:off x="838200" y="927652"/>
          <a:ext cx="10515600" cy="459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Bikeability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Playground and local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6693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International Languages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Whole school – themed team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Classrooms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493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8030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426719"/>
              </p:ext>
            </p:extLst>
          </p:nvPr>
        </p:nvGraphicFramePr>
        <p:xfrm>
          <a:off x="838200" y="927652"/>
          <a:ext cx="10515600" cy="536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818</Words>
  <Application>Microsoft Office PowerPoint</Application>
  <PresentationFormat>Widescreen</PresentationFormat>
  <Paragraphs>374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22</cp:revision>
  <dcterms:created xsi:type="dcterms:W3CDTF">2023-09-01T13:55:17Z</dcterms:created>
  <dcterms:modified xsi:type="dcterms:W3CDTF">2023-09-18T10:25:02Z</dcterms:modified>
</cp:coreProperties>
</file>