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8"/>
  </p:notesMasterIdLst>
  <p:handoutMasterIdLst>
    <p:handoutMasterId r:id="rId39"/>
  </p:handoutMasterIdLst>
  <p:sldIdLst>
    <p:sldId id="472" r:id="rId2"/>
    <p:sldId id="436" r:id="rId3"/>
    <p:sldId id="287" r:id="rId4"/>
    <p:sldId id="471" r:id="rId5"/>
    <p:sldId id="411" r:id="rId6"/>
    <p:sldId id="434" r:id="rId7"/>
    <p:sldId id="413" r:id="rId8"/>
    <p:sldId id="414" r:id="rId9"/>
    <p:sldId id="415" r:id="rId10"/>
    <p:sldId id="465" r:id="rId11"/>
    <p:sldId id="420" r:id="rId12"/>
    <p:sldId id="491" r:id="rId13"/>
    <p:sldId id="402" r:id="rId14"/>
    <p:sldId id="483" r:id="rId15"/>
    <p:sldId id="324" r:id="rId16"/>
    <p:sldId id="481" r:id="rId17"/>
    <p:sldId id="492" r:id="rId18"/>
    <p:sldId id="419" r:id="rId19"/>
    <p:sldId id="468" r:id="rId20"/>
    <p:sldId id="493" r:id="rId21"/>
    <p:sldId id="268" r:id="rId22"/>
    <p:sldId id="484" r:id="rId23"/>
    <p:sldId id="474" r:id="rId24"/>
    <p:sldId id="485" r:id="rId25"/>
    <p:sldId id="475" r:id="rId26"/>
    <p:sldId id="486" r:id="rId27"/>
    <p:sldId id="476" r:id="rId28"/>
    <p:sldId id="487" r:id="rId29"/>
    <p:sldId id="477" r:id="rId30"/>
    <p:sldId id="488" r:id="rId31"/>
    <p:sldId id="478" r:id="rId32"/>
    <p:sldId id="489" r:id="rId33"/>
    <p:sldId id="479" r:id="rId34"/>
    <p:sldId id="490" r:id="rId35"/>
    <p:sldId id="480" r:id="rId36"/>
    <p:sldId id="482" r:id="rId37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33CCFF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5466" autoAdjust="0"/>
  </p:normalViewPr>
  <p:slideViewPr>
    <p:cSldViewPr>
      <p:cViewPr varScale="1">
        <p:scale>
          <a:sx n="62" d="100"/>
          <a:sy n="62" d="100"/>
        </p:scale>
        <p:origin x="96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1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1EB560-BF38-4F29-914B-A3A5D149A01D}" type="datetimeFigureOut">
              <a:rPr lang="en-GB"/>
              <a:pPr>
                <a:defRPr/>
              </a:pPr>
              <a:t>09/09/2023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4648D89-AC88-4E24-8726-B3CC5F9865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617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DEA850-571D-4DE7-A294-109199A4F8A7}" type="datetimeFigureOut">
              <a:rPr lang="en-GB"/>
              <a:pPr>
                <a:defRPr/>
              </a:pPr>
              <a:t>09/09/2023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CBBB455-709C-4A92-A7A8-1BA2FF643E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713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823BBC-3264-4431-875F-470D535304FC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281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753F50-C67C-4CD7-A901-CEC5C96179C7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409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E8EF70-924B-4A1E-B77E-AEF909CE664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83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B8F56F-4D03-4396-8827-8427833F86B2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96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66D803-A899-4B9E-97EF-3CC26F6418B8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125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0963C9-1585-4548-A262-457A57FB192F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811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9C2D1E-1FBA-4115-A6E3-F2C691C91B32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114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22E744-BC76-480B-912D-7D6E510FE482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202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EEF629-4108-47B6-B75A-38953A0D8863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94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26DD3-128D-43C4-AD33-A5D65034020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705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D2FD4-7928-4396-BBAF-C29724A4C1F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94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D2FD4-7928-4396-BBAF-C29724A4C1F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7895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D2FD4-7928-4396-BBAF-C29724A4C1F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383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D2FD4-7928-4396-BBAF-C29724A4C1F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3177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BD2FD4-7928-4396-BBAF-C29724A4C1F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403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74BB5-D86D-4F20-BF49-530C1C99320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819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1EECE-2569-4B1E-8EA9-75CEB3531EE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26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DDD8B-75F3-41EE-83B8-047CF43666A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06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7C307-BAD5-4DC2-914A-9A3AA5616AE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94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FF38C8-FFFA-4115-9C27-60839D5C49C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65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FB143-70BF-4B8E-8169-2832D131722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7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986E14-D19A-4AC5-851C-E10B1FD9203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44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BEFE4-64F7-455B-ADB9-F65187B890D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840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CEA2C8-449A-42C9-B54E-5A9DFD2A1E3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46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69D5A-5883-4579-BB15-903826D9861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47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10BD2FD4-7928-4396-BBAF-C29724A4C1F5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356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51.png"/><Relationship Id="rId7" Type="http://schemas.openxmlformats.org/officeDocument/2006/relationships/image" Target="../media/image7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50.png"/><Relationship Id="rId5" Type="http://schemas.openxmlformats.org/officeDocument/2006/relationships/image" Target="../media/image75.jpeg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0.jpeg"/><Relationship Id="rId7" Type="http://schemas.openxmlformats.org/officeDocument/2006/relationships/image" Target="../media/image4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3.png"/><Relationship Id="rId5" Type="http://schemas.openxmlformats.org/officeDocument/2006/relationships/image" Target="../media/image92.jpeg"/><Relationship Id="rId10" Type="http://schemas.openxmlformats.org/officeDocument/2006/relationships/image" Target="../media/image51.png"/><Relationship Id="rId4" Type="http://schemas.openxmlformats.org/officeDocument/2006/relationships/image" Target="../media/image91.jpe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4.jpeg"/><Relationship Id="rId7" Type="http://schemas.openxmlformats.org/officeDocument/2006/relationships/image" Target="../media/image4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3.png"/><Relationship Id="rId5" Type="http://schemas.openxmlformats.org/officeDocument/2006/relationships/image" Target="../media/image96.jpeg"/><Relationship Id="rId10" Type="http://schemas.openxmlformats.org/officeDocument/2006/relationships/image" Target="../media/image52.png"/><Relationship Id="rId4" Type="http://schemas.openxmlformats.org/officeDocument/2006/relationships/image" Target="../media/image95.jpe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8.jpeg"/><Relationship Id="rId7" Type="http://schemas.openxmlformats.org/officeDocument/2006/relationships/image" Target="../media/image46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3.png"/><Relationship Id="rId5" Type="http://schemas.openxmlformats.org/officeDocument/2006/relationships/image" Target="../media/image100.jpeg"/><Relationship Id="rId10" Type="http://schemas.openxmlformats.org/officeDocument/2006/relationships/image" Target="../media/image52.png"/><Relationship Id="rId4" Type="http://schemas.openxmlformats.org/officeDocument/2006/relationships/image" Target="../media/image99.jpeg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02.jpeg"/><Relationship Id="rId7" Type="http://schemas.openxmlformats.org/officeDocument/2006/relationships/image" Target="../media/image4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2.png"/><Relationship Id="rId5" Type="http://schemas.openxmlformats.org/officeDocument/2006/relationships/image" Target="../media/image104.jpeg"/><Relationship Id="rId10" Type="http://schemas.openxmlformats.org/officeDocument/2006/relationships/image" Target="../media/image51.png"/><Relationship Id="rId4" Type="http://schemas.openxmlformats.org/officeDocument/2006/relationships/image" Target="../media/image103.jpe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6.jpeg"/><Relationship Id="rId7" Type="http://schemas.openxmlformats.org/officeDocument/2006/relationships/image" Target="../media/image4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3.png"/><Relationship Id="rId5" Type="http://schemas.openxmlformats.org/officeDocument/2006/relationships/image" Target="../media/image108.jpeg"/><Relationship Id="rId10" Type="http://schemas.openxmlformats.org/officeDocument/2006/relationships/image" Target="../media/image49.png"/><Relationship Id="rId4" Type="http://schemas.openxmlformats.org/officeDocument/2006/relationships/image" Target="../media/image107.jpe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0.jpeg"/><Relationship Id="rId7" Type="http://schemas.openxmlformats.org/officeDocument/2006/relationships/image" Target="../media/image43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3.png"/><Relationship Id="rId5" Type="http://schemas.openxmlformats.org/officeDocument/2006/relationships/image" Target="../media/image112.jpeg"/><Relationship Id="rId10" Type="http://schemas.openxmlformats.org/officeDocument/2006/relationships/image" Target="../media/image51.png"/><Relationship Id="rId4" Type="http://schemas.openxmlformats.org/officeDocument/2006/relationships/image" Target="../media/image111.jpeg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14.jpeg"/><Relationship Id="rId7" Type="http://schemas.openxmlformats.org/officeDocument/2006/relationships/image" Target="../media/image4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9.png"/><Relationship Id="rId5" Type="http://schemas.openxmlformats.org/officeDocument/2006/relationships/image" Target="../media/image116.jpeg"/><Relationship Id="rId10" Type="http://schemas.openxmlformats.org/officeDocument/2006/relationships/image" Target="../media/image47.png"/><Relationship Id="rId4" Type="http://schemas.openxmlformats.org/officeDocument/2006/relationships/image" Target="../media/image115.jpe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18.jpeg"/><Relationship Id="rId7" Type="http://schemas.openxmlformats.org/officeDocument/2006/relationships/image" Target="../media/image44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image" Target="../media/image120.jpeg"/><Relationship Id="rId10" Type="http://schemas.openxmlformats.org/officeDocument/2006/relationships/image" Target="../media/image48.png"/><Relationship Id="rId4" Type="http://schemas.openxmlformats.org/officeDocument/2006/relationships/image" Target="../media/image119.jpe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1.jpeg"/><Relationship Id="rId7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11" Type="http://schemas.openxmlformats.org/officeDocument/2006/relationships/image" Target="../media/image53.png"/><Relationship Id="rId5" Type="http://schemas.openxmlformats.org/officeDocument/2006/relationships/image" Target="../media/image123.jpeg"/><Relationship Id="rId10" Type="http://schemas.openxmlformats.org/officeDocument/2006/relationships/image" Target="../media/image52.png"/><Relationship Id="rId4" Type="http://schemas.openxmlformats.org/officeDocument/2006/relationships/image" Target="../media/image122.jpe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6.jpeg"/><Relationship Id="rId7" Type="http://schemas.openxmlformats.org/officeDocument/2006/relationships/image" Target="../media/image45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3.png"/><Relationship Id="rId5" Type="http://schemas.openxmlformats.org/officeDocument/2006/relationships/image" Target="../media/image128.jpeg"/><Relationship Id="rId10" Type="http://schemas.openxmlformats.org/officeDocument/2006/relationships/image" Target="../media/image53.png"/><Relationship Id="rId4" Type="http://schemas.openxmlformats.org/officeDocument/2006/relationships/image" Target="../media/image127.jpe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0.jpeg"/><Relationship Id="rId7" Type="http://schemas.openxmlformats.org/officeDocument/2006/relationships/image" Target="../media/image46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3.png"/><Relationship Id="rId5" Type="http://schemas.openxmlformats.org/officeDocument/2006/relationships/image" Target="../media/image132.jpeg"/><Relationship Id="rId10" Type="http://schemas.openxmlformats.org/officeDocument/2006/relationships/image" Target="../media/image50.png"/><Relationship Id="rId4" Type="http://schemas.openxmlformats.org/officeDocument/2006/relationships/image" Target="../media/image131.JP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4.jpeg"/><Relationship Id="rId7" Type="http://schemas.openxmlformats.org/officeDocument/2006/relationships/image" Target="../media/image43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3.png"/><Relationship Id="rId5" Type="http://schemas.openxmlformats.org/officeDocument/2006/relationships/image" Target="../media/image136.jpeg"/><Relationship Id="rId10" Type="http://schemas.openxmlformats.org/officeDocument/2006/relationships/image" Target="../media/image49.png"/><Relationship Id="rId4" Type="http://schemas.openxmlformats.org/officeDocument/2006/relationships/image" Target="../media/image135.jpeg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38.jpeg"/><Relationship Id="rId7" Type="http://schemas.openxmlformats.org/officeDocument/2006/relationships/image" Target="../media/image44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51.png"/><Relationship Id="rId5" Type="http://schemas.openxmlformats.org/officeDocument/2006/relationships/image" Target="../media/image140.jpeg"/><Relationship Id="rId10" Type="http://schemas.openxmlformats.org/officeDocument/2006/relationships/image" Target="../media/image49.png"/><Relationship Id="rId4" Type="http://schemas.openxmlformats.org/officeDocument/2006/relationships/image" Target="../media/image139.jpe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obinwood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7209"/>
            <a:ext cx="6696744" cy="277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0" descr="QB_AwardedMark.tif"/>
          <p:cNvPicPr>
            <a:picLocks noChangeAspect="1"/>
          </p:cNvPicPr>
          <p:nvPr/>
        </p:nvPicPr>
        <p:blipFill>
          <a:blip r:embed="rId3" cstate="print"/>
          <a:srcRect l="7332" t="7500" r="6512" b="7500"/>
          <a:stretch>
            <a:fillRect/>
          </a:stretch>
        </p:blipFill>
        <p:spPr bwMode="auto">
          <a:xfrm>
            <a:off x="6732240" y="5400472"/>
            <a:ext cx="1722409" cy="124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708774"/>
            <a:ext cx="2453765" cy="93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:\Logos\IIC_Customer_3starExc_accred_CMYK_u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438370"/>
            <a:ext cx="18002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79" y="5013177"/>
            <a:ext cx="952922" cy="16561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543" y="5301208"/>
            <a:ext cx="1331317" cy="129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07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77406"/>
            <a:ext cx="38893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" y="3140968"/>
            <a:ext cx="2141984" cy="32129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65" y="3140968"/>
            <a:ext cx="2141984" cy="32129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60" y="3140968"/>
            <a:ext cx="2141984" cy="32129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02" y="3140968"/>
            <a:ext cx="2141984" cy="32129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3900"/>
            <a:ext cx="40640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4139952" cy="275996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12260"/>
            <a:ext cx="4139952" cy="275996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extLst>
              <a:ext uri="{FF2B5EF4-FFF2-40B4-BE49-F238E27FC236}">
                <a16:creationId xmlns:a16="http://schemas.microsoft.com/office/drawing/2014/main" id="{6287DC40-BEE9-4153-81CE-DE9FE7BED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050" y="332656"/>
            <a:ext cx="47183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800" b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Qualities </a:t>
            </a:r>
            <a:r>
              <a:rPr lang="en-GB" alt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GB" altLang="en-US" sz="2800" b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FCE6F-C25B-4D17-949E-7D70AF472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1" y="4595155"/>
            <a:ext cx="1515600" cy="1193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A3FA4E-B12A-4F87-AB0A-9100EA602E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54" y="1201081"/>
            <a:ext cx="1515600" cy="1193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C13B0-128A-4029-8C03-7627AAE1C0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63" y="3008358"/>
            <a:ext cx="1515600" cy="119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57C0B-B351-46E1-9C16-20A553D69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63" y="1201083"/>
            <a:ext cx="1515600" cy="119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F47D12-3B0D-4ED4-9B2D-CF998A3398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52" y="4570996"/>
            <a:ext cx="1515600" cy="11935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A8F612-974D-49F2-8A61-0F02BA43A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31" y="4622569"/>
            <a:ext cx="1515600" cy="1193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ABD25-8FDD-4CC0-B03A-63AF655847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42" y="3000690"/>
            <a:ext cx="1515600" cy="1193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E07D99-A204-4B97-B5AA-E638BA63D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725" y="1189223"/>
            <a:ext cx="1515600" cy="1193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65AB98-DB14-471F-9370-FE37478864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89" y="1257761"/>
            <a:ext cx="1515600" cy="119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30C4C7-5533-4B99-82FF-F02779F780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41" y="3000690"/>
            <a:ext cx="1515600" cy="1193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823471-AD79-4E82-93D9-F3F942E29F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53" y="3000690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D7481E-A2EB-41D7-99CB-2842855005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00" y="4599013"/>
            <a:ext cx="1515600" cy="11935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799EC4-49F2-4958-B469-F422656F51CE}"/>
              </a:ext>
            </a:extLst>
          </p:cNvPr>
          <p:cNvSpPr txBox="1"/>
          <p:nvPr/>
        </p:nvSpPr>
        <p:spPr>
          <a:xfrm>
            <a:off x="524964" y="2428510"/>
            <a:ext cx="193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Developing Skills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6BF8B3-CD4D-45F4-AAA9-B55317FF35D9}"/>
              </a:ext>
            </a:extLst>
          </p:cNvPr>
          <p:cNvSpPr txBox="1"/>
          <p:nvPr/>
        </p:nvSpPr>
        <p:spPr>
          <a:xfrm>
            <a:off x="2706850" y="2428510"/>
            <a:ext cx="122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Resilience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0B9217-1763-4A94-97B1-AB04FA976FE1}"/>
              </a:ext>
            </a:extLst>
          </p:cNvPr>
          <p:cNvSpPr txBox="1"/>
          <p:nvPr/>
        </p:nvSpPr>
        <p:spPr>
          <a:xfrm>
            <a:off x="4375280" y="2456034"/>
            <a:ext cx="182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Problem Solving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2DD783-ABFC-4892-83B8-F0F4DC5C7FBB}"/>
              </a:ext>
            </a:extLst>
          </p:cNvPr>
          <p:cNvSpPr txBox="1"/>
          <p:nvPr/>
        </p:nvSpPr>
        <p:spPr>
          <a:xfrm>
            <a:off x="6357605" y="245241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Confidence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829143-7DE5-450F-91BC-1BD5B118F20C}"/>
              </a:ext>
            </a:extLst>
          </p:cNvPr>
          <p:cNvSpPr txBox="1"/>
          <p:nvPr/>
        </p:nvSpPr>
        <p:spPr>
          <a:xfrm>
            <a:off x="739062" y="4154211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Cooperation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7A86D1-DA44-447E-A38F-F82691F21D39}"/>
              </a:ext>
            </a:extLst>
          </p:cNvPr>
          <p:cNvSpPr txBox="1"/>
          <p:nvPr/>
        </p:nvSpPr>
        <p:spPr>
          <a:xfrm>
            <a:off x="2781849" y="4147534"/>
            <a:ext cx="10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Patience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920616-F1E1-44F9-8345-1159DD6B62AA}"/>
              </a:ext>
            </a:extLst>
          </p:cNvPr>
          <p:cNvSpPr txBox="1"/>
          <p:nvPr/>
        </p:nvSpPr>
        <p:spPr>
          <a:xfrm>
            <a:off x="4690128" y="4125858"/>
            <a:ext cx="98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Respect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330C49-22FE-436A-8585-ADEF618824C9}"/>
              </a:ext>
            </a:extLst>
          </p:cNvPr>
          <p:cNvSpPr txBox="1"/>
          <p:nvPr/>
        </p:nvSpPr>
        <p:spPr>
          <a:xfrm>
            <a:off x="6273333" y="4147534"/>
            <a:ext cx="159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Responsibility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F796EB-68AC-4A98-9355-2D3817C4E837}"/>
              </a:ext>
            </a:extLst>
          </p:cNvPr>
          <p:cNvSpPr txBox="1"/>
          <p:nvPr/>
        </p:nvSpPr>
        <p:spPr>
          <a:xfrm>
            <a:off x="596266" y="5861419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Communication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8D55F6-829D-4177-88C1-33FE5D4FAC30}"/>
              </a:ext>
            </a:extLst>
          </p:cNvPr>
          <p:cNvSpPr txBox="1"/>
          <p:nvPr/>
        </p:nvSpPr>
        <p:spPr>
          <a:xfrm>
            <a:off x="2816111" y="5850981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Listening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0094F8-67ED-4D41-99B3-A46BABAC60CC}"/>
              </a:ext>
            </a:extLst>
          </p:cNvPr>
          <p:cNvSpPr txBox="1"/>
          <p:nvPr/>
        </p:nvSpPr>
        <p:spPr>
          <a:xfrm>
            <a:off x="4706274" y="5861419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Support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F78DFA-D249-46D6-9C42-2AF3950F47E9}"/>
              </a:ext>
            </a:extLst>
          </p:cNvPr>
          <p:cNvSpPr txBox="1"/>
          <p:nvPr/>
        </p:nvSpPr>
        <p:spPr>
          <a:xfrm>
            <a:off x="6217493" y="5861419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Encouragement</a:t>
            </a:r>
          </a:p>
        </p:txBody>
      </p:sp>
      <p:pic>
        <p:nvPicPr>
          <p:cNvPr id="29" name="Picture 2" descr="Robinwood Logo.jpg">
            <a:extLst>
              <a:ext uri="{FF2B5EF4-FFF2-40B4-BE49-F238E27FC236}">
                <a16:creationId xmlns:a16="http://schemas.microsoft.com/office/drawing/2014/main" id="{B9C73F8D-F6F3-4D15-8046-4AF79E209BB5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504" y="32544"/>
            <a:ext cx="26384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620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2491913" y="354933"/>
            <a:ext cx="47183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800" b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Introductory Talk </a:t>
            </a:r>
            <a:r>
              <a:rPr lang="en-GB" alt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GB" altLang="en-US" sz="2800" b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 </a:t>
            </a:r>
            <a:r>
              <a:rPr lang="en-GB" alt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n-GB" altLang="en-US" sz="2800" b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Course Leader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5410200" y="47244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000"/>
          </a:p>
        </p:txBody>
      </p:sp>
      <p:pic>
        <p:nvPicPr>
          <p:cNvPr id="17414" name="Picture 2" descr="Robinwood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26384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911" y="1556792"/>
            <a:ext cx="3597923" cy="239981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439" y="1556792"/>
            <a:ext cx="3599722" cy="239981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012" y="4304567"/>
            <a:ext cx="3599722" cy="239981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0439" y="4301719"/>
            <a:ext cx="3599722" cy="239981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8599" y="2921876"/>
            <a:ext cx="3600200" cy="239981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2491913" y="354933"/>
            <a:ext cx="47183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800" b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Children’s Dormitories</a:t>
            </a:r>
          </a:p>
        </p:txBody>
      </p:sp>
      <p:pic>
        <p:nvPicPr>
          <p:cNvPr id="17414" name="Picture 2" descr="Robinwood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26384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8988" y="2852936"/>
            <a:ext cx="5231336" cy="392350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2" name="Text Box 1027"/>
          <p:cNvSpPr txBox="1">
            <a:spLocks noChangeArrowheads="1"/>
          </p:cNvSpPr>
          <p:nvPr/>
        </p:nvSpPr>
        <p:spPr bwMode="auto">
          <a:xfrm>
            <a:off x="403681" y="1227376"/>
            <a:ext cx="4176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biggest has 12 beds. </a:t>
            </a:r>
          </a:p>
        </p:txBody>
      </p:sp>
      <p:sp>
        <p:nvSpPr>
          <p:cNvPr id="13" name="Text Box 1027"/>
          <p:cNvSpPr txBox="1">
            <a:spLocks noChangeArrowheads="1"/>
          </p:cNvSpPr>
          <p:nvPr/>
        </p:nvSpPr>
        <p:spPr bwMode="auto">
          <a:xfrm>
            <a:off x="4716016" y="1241253"/>
            <a:ext cx="4176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smallest has 2 beds.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1117" y="1712387"/>
            <a:ext cx="3199753" cy="239981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953" y="1712387"/>
            <a:ext cx="3199753" cy="2399815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0422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1027"/>
          <p:cNvSpPr txBox="1">
            <a:spLocks noChangeArrowheads="1"/>
          </p:cNvSpPr>
          <p:nvPr/>
        </p:nvSpPr>
        <p:spPr bwMode="auto">
          <a:xfrm>
            <a:off x="2434088" y="2414333"/>
            <a:ext cx="4271019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>
              <a:spcBef>
                <a:spcPct val="50000"/>
              </a:spcBef>
              <a:buFontTx/>
              <a:buChar char="•"/>
            </a:pPr>
            <a:r>
              <a:rPr lang="en-GB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Just the items on the kit list supplied.</a:t>
            </a:r>
          </a:p>
          <a:p>
            <a:pPr marL="571500" indent="-571500">
              <a:spcBef>
                <a:spcPct val="50000"/>
              </a:spcBef>
              <a:buFontTx/>
              <a:buChar char="•"/>
            </a:pPr>
            <a:endParaRPr lang="en-GB" altLang="en-US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>
              <a:spcBef>
                <a:spcPct val="50000"/>
              </a:spcBef>
              <a:buFontTx/>
              <a:buChar char="•"/>
            </a:pPr>
            <a:r>
              <a:rPr lang="en-GB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specialist equipment and clothing is provided. </a:t>
            </a:r>
          </a:p>
          <a:p>
            <a:pPr marL="571500" indent="-571500">
              <a:spcBef>
                <a:spcPct val="50000"/>
              </a:spcBef>
              <a:buFontTx/>
              <a:buChar char="•"/>
            </a:pPr>
            <a:endParaRPr lang="en-GB" altLang="en-US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>
              <a:spcBef>
                <a:spcPct val="50000"/>
              </a:spcBef>
              <a:buFontTx/>
              <a:buChar char="•"/>
            </a:pPr>
            <a:r>
              <a:rPr lang="en-GB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Don’t buy anything special.</a:t>
            </a:r>
          </a:p>
          <a:p>
            <a:pPr marL="571500" indent="-571500">
              <a:spcBef>
                <a:spcPct val="50000"/>
              </a:spcBef>
              <a:buFontTx/>
              <a:buChar char="•"/>
            </a:pPr>
            <a:endParaRPr lang="en-GB" altLang="en-US" sz="3600" dirty="0"/>
          </a:p>
        </p:txBody>
      </p:sp>
      <p:pic>
        <p:nvPicPr>
          <p:cNvPr id="49157" name="Picture 2" descr="Robinwood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1265"/>
            <a:ext cx="26384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733393" y="141277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To Bring?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3" y="2414333"/>
            <a:ext cx="2141984" cy="32129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14333"/>
            <a:ext cx="2141984" cy="32129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1027"/>
          <p:cNvSpPr txBox="1">
            <a:spLocks noChangeArrowheads="1"/>
          </p:cNvSpPr>
          <p:nvPr/>
        </p:nvSpPr>
        <p:spPr bwMode="auto">
          <a:xfrm>
            <a:off x="2434088" y="2414333"/>
            <a:ext cx="427101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0" indent="-571500">
              <a:spcBef>
                <a:spcPct val="50000"/>
              </a:spcBef>
              <a:buFontTx/>
              <a:buChar char="•"/>
            </a:pPr>
            <a:r>
              <a:rPr lang="en-GB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Old clothes.</a:t>
            </a:r>
          </a:p>
          <a:p>
            <a:pPr marL="571500" indent="-571500">
              <a:spcBef>
                <a:spcPct val="50000"/>
              </a:spcBef>
              <a:buFontTx/>
              <a:buChar char="•"/>
            </a:pPr>
            <a:endParaRPr lang="en-GB" altLang="en-US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>
              <a:spcBef>
                <a:spcPct val="50000"/>
              </a:spcBef>
              <a:buFontTx/>
              <a:buChar char="•"/>
            </a:pPr>
            <a:r>
              <a:rPr lang="en-GB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Please name everything. </a:t>
            </a:r>
          </a:p>
          <a:p>
            <a:pPr marL="571500" indent="-571500">
              <a:spcBef>
                <a:spcPct val="50000"/>
              </a:spcBef>
              <a:buFontTx/>
              <a:buChar char="•"/>
            </a:pPr>
            <a:endParaRPr lang="en-GB" altLang="en-US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71500" indent="-571500">
              <a:spcBef>
                <a:spcPct val="50000"/>
              </a:spcBef>
              <a:buFontTx/>
              <a:buChar char="•"/>
            </a:pPr>
            <a:r>
              <a:rPr lang="en-GB" altLang="en-US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Leave valuables at home.</a:t>
            </a:r>
          </a:p>
          <a:p>
            <a:pPr marL="571500" indent="-571500">
              <a:spcBef>
                <a:spcPct val="50000"/>
              </a:spcBef>
              <a:buFontTx/>
              <a:buChar char="•"/>
            </a:pPr>
            <a:endParaRPr lang="en-GB" altLang="en-US" sz="3600" dirty="0"/>
          </a:p>
        </p:txBody>
      </p:sp>
      <p:pic>
        <p:nvPicPr>
          <p:cNvPr id="49157" name="Picture 2" descr="Robinwood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1265"/>
            <a:ext cx="26384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733393" y="141277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To Bring?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3" y="2414333"/>
            <a:ext cx="2141984" cy="32129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414333"/>
            <a:ext cx="2141984" cy="32129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02832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F68C5F-0139-45A4-81CB-69239C938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4" y="4223863"/>
            <a:ext cx="2768144" cy="18454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1273D-EC3F-4AB3-BB31-AE388E9D508A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61" y="4223863"/>
            <a:ext cx="2766670" cy="18444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5AC09B-29AC-4CB7-953E-D2C1326EC7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73" y="4223864"/>
            <a:ext cx="2766670" cy="184444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211932" y="1772816"/>
            <a:ext cx="470192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Activities at</a:t>
            </a:r>
          </a:p>
          <a:p>
            <a:pPr algn="ctr"/>
            <a:r>
              <a:rPr lang="en-GB" sz="6000" dirty="0" err="1">
                <a:solidFill>
                  <a:schemeClr val="accent1"/>
                </a:solidFill>
                <a:latin typeface="VAG Rounded Std Light" panose="020F05020202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Robinwood</a:t>
            </a:r>
            <a:endParaRPr lang="en-GB" sz="6000" dirty="0">
              <a:solidFill>
                <a:schemeClr val="accent1"/>
              </a:solidFill>
              <a:latin typeface="VAG Rounded Std Light" panose="020F05020202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 descr="Robinwood Logo.jpg">
            <a:extLst>
              <a:ext uri="{FF2B5EF4-FFF2-40B4-BE49-F238E27FC236}">
                <a16:creationId xmlns:a16="http://schemas.microsoft.com/office/drawing/2014/main" id="{CCEFB932-483B-4BF4-ADC5-9E8EDAAAF37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2544"/>
            <a:ext cx="26384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4712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3123100" y="2016140"/>
            <a:ext cx="302448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0" indent="-914400">
              <a:buFont typeface="Arial" charset="0"/>
              <a:buChar char="•"/>
            </a:pPr>
            <a:r>
              <a:rPr lang="en-GB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Safety</a:t>
            </a:r>
          </a:p>
          <a:p>
            <a:pPr marL="914400" indent="-914400">
              <a:buFont typeface="Arial" charset="0"/>
              <a:buChar char="•"/>
            </a:pPr>
            <a:endParaRPr lang="en-GB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indent="-914400">
              <a:buFont typeface="Arial" charset="0"/>
              <a:buChar char="•"/>
            </a:pPr>
            <a:r>
              <a:rPr lang="en-GB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Enjoyment</a:t>
            </a:r>
          </a:p>
          <a:p>
            <a:pPr marL="914400" indent="-914400">
              <a:buFont typeface="Arial" charset="0"/>
              <a:buChar char="•"/>
            </a:pPr>
            <a:endParaRPr lang="en-GB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indent="-914400">
              <a:buFont typeface="Arial" charset="0"/>
              <a:buChar char="•"/>
            </a:pPr>
            <a:r>
              <a:rPr lang="en-GB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</a:t>
            </a:r>
          </a:p>
        </p:txBody>
      </p:sp>
      <p:pic>
        <p:nvPicPr>
          <p:cNvPr id="20485" name="Picture 2" descr="Robinwood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544"/>
            <a:ext cx="26384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15816" y="112474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Priorities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210524"/>
            <a:ext cx="2854682" cy="190312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10524"/>
            <a:ext cx="2854682" cy="190312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35" y="4200197"/>
            <a:ext cx="2854682" cy="190312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2098933" y="2132856"/>
            <a:ext cx="5364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14400" indent="-914400">
              <a:buFont typeface="Arial" charset="0"/>
              <a:buChar char="•"/>
            </a:pPr>
            <a:r>
              <a:rPr lang="en-GB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 new things</a:t>
            </a:r>
          </a:p>
          <a:p>
            <a:pPr marL="914400" indent="-914400">
              <a:buFont typeface="Arial" charset="0"/>
              <a:buChar char="•"/>
            </a:pPr>
            <a:endParaRPr lang="en-GB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indent="-914400">
              <a:buFont typeface="Arial" charset="0"/>
              <a:buChar char="•"/>
            </a:pPr>
            <a:r>
              <a:rPr lang="en-GB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Encourage each other</a:t>
            </a:r>
          </a:p>
          <a:p>
            <a:pPr marL="914400" indent="-914400">
              <a:buFont typeface="Arial" charset="0"/>
              <a:buChar char="•"/>
            </a:pPr>
            <a:endParaRPr lang="en-GB" sz="2400" b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14400" indent="-914400">
              <a:buFont typeface="Arial" charset="0"/>
              <a:buChar char="•"/>
            </a:pPr>
            <a:r>
              <a:rPr lang="en-GB" sz="2400" b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one is forced to do anything</a:t>
            </a:r>
          </a:p>
        </p:txBody>
      </p:sp>
      <p:pic>
        <p:nvPicPr>
          <p:cNvPr id="21508" name="Picture 2" descr="Robinwood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26384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098933" y="1208832"/>
            <a:ext cx="536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Challenge By Choice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7" y="4702363"/>
            <a:ext cx="2854681" cy="190312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62" y="4702363"/>
            <a:ext cx="2854681" cy="190312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78" y="4702365"/>
            <a:ext cx="2854339" cy="190312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YY0Z8276 cop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24944"/>
            <a:ext cx="5400600" cy="3601392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3075" name="Picture 2" descr="Robinwood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9118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23928" y="198884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 </a:t>
            </a:r>
            <a:r>
              <a:rPr lang="en-GB" sz="2400" dirty="0" err="1">
                <a:latin typeface="Arial Rounded MT Bold" panose="020F0704030504030204" pitchFamily="34" charset="0"/>
              </a:rPr>
              <a:t>Dobroyd</a:t>
            </a:r>
            <a:r>
              <a:rPr lang="en-GB" sz="2400" dirty="0">
                <a:latin typeface="Arial Rounded MT Bold" panose="020F0704030504030204" pitchFamily="34" charset="0"/>
              </a:rPr>
              <a:t> Castle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obinwood Logo.jpg">
            <a:extLst>
              <a:ext uri="{FF2B5EF4-FFF2-40B4-BE49-F238E27FC236}">
                <a16:creationId xmlns:a16="http://schemas.microsoft.com/office/drawing/2014/main" id="{B9C73F8D-F6F3-4D15-8046-4AF79E209B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544"/>
            <a:ext cx="263842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6287DC40-BEE9-4153-81CE-DE9FE7BED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332656"/>
            <a:ext cx="471838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2800" b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Qualities </a:t>
            </a:r>
            <a:r>
              <a:rPr lang="en-GB" altLang="en-US" sz="2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en-GB" altLang="en-US" sz="2800" b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FCE6F-C25B-4D17-949E-7D70AF472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7" y="4595155"/>
            <a:ext cx="1515600" cy="119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A3FA4E-B12A-4F87-AB0A-9100EA602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80" y="1201081"/>
            <a:ext cx="1515600" cy="1193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C13B0-128A-4029-8C03-7627AAE1C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89" y="3008358"/>
            <a:ext cx="1515600" cy="11935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057C0B-B351-46E1-9C16-20A553D69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789" y="1201083"/>
            <a:ext cx="1515600" cy="1193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F47D12-3B0D-4ED4-9B2D-CF998A3398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78" y="4570996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A8F612-974D-49F2-8A61-0F02BA43AA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57" y="4622569"/>
            <a:ext cx="1515600" cy="11935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E5ABD25-8FDD-4CC0-B03A-63AF655847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068" y="3000690"/>
            <a:ext cx="1515600" cy="1193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E07D99-A204-4B97-B5AA-E638BA63DE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51" y="1189223"/>
            <a:ext cx="1515600" cy="1193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65AB98-DB14-471F-9370-FE37478864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115" y="1257761"/>
            <a:ext cx="1515600" cy="11935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30C4C7-5533-4B99-82FF-F02779F780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000690"/>
            <a:ext cx="1515600" cy="11935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1823471-AD79-4E82-93D9-F3F942E29F1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79" y="3000690"/>
            <a:ext cx="1515600" cy="11935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D7481E-A2EB-41D7-99CB-28428550056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26" y="4599013"/>
            <a:ext cx="1515600" cy="119353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4799EC4-49F2-4958-B469-F422656F51CE}"/>
              </a:ext>
            </a:extLst>
          </p:cNvPr>
          <p:cNvSpPr txBox="1"/>
          <p:nvPr/>
        </p:nvSpPr>
        <p:spPr>
          <a:xfrm>
            <a:off x="390690" y="2428510"/>
            <a:ext cx="193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Developing Skills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6BF8B3-CD4D-45F4-AAA9-B55317FF35D9}"/>
              </a:ext>
            </a:extLst>
          </p:cNvPr>
          <p:cNvSpPr txBox="1"/>
          <p:nvPr/>
        </p:nvSpPr>
        <p:spPr>
          <a:xfrm>
            <a:off x="2572576" y="2428510"/>
            <a:ext cx="122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Resilience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0B9217-1763-4A94-97B1-AB04FA976FE1}"/>
              </a:ext>
            </a:extLst>
          </p:cNvPr>
          <p:cNvSpPr txBox="1"/>
          <p:nvPr/>
        </p:nvSpPr>
        <p:spPr>
          <a:xfrm>
            <a:off x="4241006" y="2456034"/>
            <a:ext cx="1821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Problem Solving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2DD783-ABFC-4892-83B8-F0F4DC5C7FBB}"/>
              </a:ext>
            </a:extLst>
          </p:cNvPr>
          <p:cNvSpPr txBox="1"/>
          <p:nvPr/>
        </p:nvSpPr>
        <p:spPr>
          <a:xfrm>
            <a:off x="6223331" y="2452414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Confidence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829143-7DE5-450F-91BC-1BD5B118F20C}"/>
              </a:ext>
            </a:extLst>
          </p:cNvPr>
          <p:cNvSpPr txBox="1"/>
          <p:nvPr/>
        </p:nvSpPr>
        <p:spPr>
          <a:xfrm>
            <a:off x="604788" y="4154211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Cooperation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7A86D1-DA44-447E-A38F-F82691F21D39}"/>
              </a:ext>
            </a:extLst>
          </p:cNvPr>
          <p:cNvSpPr txBox="1"/>
          <p:nvPr/>
        </p:nvSpPr>
        <p:spPr>
          <a:xfrm>
            <a:off x="2647575" y="4147534"/>
            <a:ext cx="107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Patience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6920616-F1E1-44F9-8345-1159DD6B62AA}"/>
              </a:ext>
            </a:extLst>
          </p:cNvPr>
          <p:cNvSpPr txBox="1"/>
          <p:nvPr/>
        </p:nvSpPr>
        <p:spPr>
          <a:xfrm>
            <a:off x="4555854" y="4125858"/>
            <a:ext cx="98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Respect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A330C49-22FE-436A-8585-ADEF618824C9}"/>
              </a:ext>
            </a:extLst>
          </p:cNvPr>
          <p:cNvSpPr txBox="1"/>
          <p:nvPr/>
        </p:nvSpPr>
        <p:spPr>
          <a:xfrm>
            <a:off x="6223331" y="4144984"/>
            <a:ext cx="159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Responsibility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F796EB-68AC-4A98-9355-2D3817C4E837}"/>
              </a:ext>
            </a:extLst>
          </p:cNvPr>
          <p:cNvSpPr txBox="1"/>
          <p:nvPr/>
        </p:nvSpPr>
        <p:spPr>
          <a:xfrm>
            <a:off x="461992" y="5861419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Communication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8D55F6-829D-4177-88C1-33FE5D4FAC30}"/>
              </a:ext>
            </a:extLst>
          </p:cNvPr>
          <p:cNvSpPr txBox="1"/>
          <p:nvPr/>
        </p:nvSpPr>
        <p:spPr>
          <a:xfrm>
            <a:off x="2681837" y="5850981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Listening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0094F8-67ED-4D41-99B3-A46BABAC60CC}"/>
              </a:ext>
            </a:extLst>
          </p:cNvPr>
          <p:cNvSpPr txBox="1"/>
          <p:nvPr/>
        </p:nvSpPr>
        <p:spPr>
          <a:xfrm>
            <a:off x="4572000" y="5861419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Support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F78DFA-D249-46D6-9C42-2AF3950F47E9}"/>
              </a:ext>
            </a:extLst>
          </p:cNvPr>
          <p:cNvSpPr txBox="1"/>
          <p:nvPr/>
        </p:nvSpPr>
        <p:spPr>
          <a:xfrm>
            <a:off x="6128080" y="5850981"/>
            <a:ext cx="178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Encouragement</a:t>
            </a:r>
          </a:p>
        </p:txBody>
      </p:sp>
    </p:spTree>
    <p:extLst>
      <p:ext uri="{BB962C8B-B14F-4D97-AF65-F5344CB8AC3E}">
        <p14:creationId xmlns:p14="http://schemas.microsoft.com/office/powerpoint/2010/main" val="3125240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3F08376-A44E-45C3-AE70-195D54C87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77" y="5521208"/>
            <a:ext cx="1515600" cy="11935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300A660-8ADE-43FD-BE7A-95465DE9FB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95" y="5510590"/>
            <a:ext cx="1515600" cy="11935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1E0C343-CCFE-4391-8F6B-41BB0FB405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36" y="5513252"/>
            <a:ext cx="1515600" cy="1193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76" y="483772"/>
            <a:ext cx="3672957" cy="244863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12" y="480313"/>
            <a:ext cx="3672408" cy="24482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4" y="3065072"/>
            <a:ext cx="3696137" cy="246409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33" y="3065072"/>
            <a:ext cx="3667920" cy="244528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E15AF8-14C0-41C6-AA6A-FC7FEB2A1E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81" y="5529163"/>
            <a:ext cx="1515600" cy="11935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10A3EF-3788-400C-ACB7-919AB06245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097" y="5521208"/>
            <a:ext cx="1515600" cy="11935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D2DBC6-B0BC-4DD1-B585-6745BC9C68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38" y="5529164"/>
            <a:ext cx="1515600" cy="119353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6106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82" y="256106"/>
            <a:ext cx="3682344" cy="24551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7224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25" y="2852269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3FAA87-2A32-476F-9B44-8222F193BA16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099" y="5432199"/>
            <a:ext cx="1519200" cy="119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A26BD66-586D-4DEF-962D-33E4FBF426CF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509" y="5432199"/>
            <a:ext cx="1519200" cy="1198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778786C-D1BA-42CE-A938-F918645C8223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463264"/>
            <a:ext cx="1519200" cy="119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367717-AB61-4499-B8B0-8694BB664BBF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401" y="5463264"/>
            <a:ext cx="1519200" cy="1198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EF977B-7EA0-45E3-82F8-72D3BDCA4C0F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95" y="5463264"/>
            <a:ext cx="1519200" cy="119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6490D8-E532-4FE0-9B77-CED7685621E6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1" y="5432199"/>
            <a:ext cx="1519200" cy="11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15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9061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53" y="345074"/>
            <a:ext cx="3701105" cy="24674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71" y="2949004"/>
            <a:ext cx="3701105" cy="24674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53" y="2949004"/>
            <a:ext cx="3701105" cy="24674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0911F0-B623-4F78-848F-8C69234F8E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398" y="5533534"/>
            <a:ext cx="1515600" cy="119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F75684-3B30-4584-9156-CE4F3CDC06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533531"/>
            <a:ext cx="1515600" cy="1193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291F0-B44B-477E-9BD2-093D1B2D6E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16" y="5509963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A9BB3B-2A21-4B69-A94C-31957A3DA0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10" y="5521747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349408-B66B-469D-97D8-B277650B7E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097" y="5521747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5D7DDF-E670-48F1-A7D0-AB8C4B31E9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54" y="5545315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00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6643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6" name="Picture 2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83" y="326643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18931"/>
            <a:ext cx="3672000" cy="244824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8" name="Picture 2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23" y="2918931"/>
            <a:ext cx="3672000" cy="244775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040EE0-9BE8-4A13-AA3F-B6EB8A2564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8786" y="5527996"/>
            <a:ext cx="1515600" cy="11935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D9D62F2-F351-45B9-BE44-ADD54F49D2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848" y="5510975"/>
            <a:ext cx="1515600" cy="119353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0B3CDD9-8359-462F-9639-CBD2D9173D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9" y="5510976"/>
            <a:ext cx="1515600" cy="11935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5BDBCE-B17F-47B7-9635-26D47166A3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21" y="5510975"/>
            <a:ext cx="1515600" cy="11935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F6CE1F-5E89-4346-92D2-1448CBE537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275" y="5514606"/>
            <a:ext cx="1515600" cy="11935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44ED37-76C1-4E55-9F9D-CF815C3782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510976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25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35" y="2840654"/>
            <a:ext cx="3672000" cy="244826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t="13336" r="-5" b="42223"/>
          <a:stretch/>
        </p:blipFill>
        <p:spPr>
          <a:xfrm>
            <a:off x="859729" y="23925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5" r="606" b="33336"/>
          <a:stretch/>
        </p:blipFill>
        <p:spPr>
          <a:xfrm>
            <a:off x="4675934" y="23925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11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b="40089"/>
          <a:stretch/>
        </p:blipFill>
        <p:spPr>
          <a:xfrm>
            <a:off x="859729" y="2831546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DA4DA1-288F-49A5-BA83-AF293ACE5B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64" y="5428989"/>
            <a:ext cx="1515600" cy="11935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00A46E-53DC-4BD4-9920-04322BEA2E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39" y="5396370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D56FED-51B6-4CA6-BAB2-02D70BF1E4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64" y="5410715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58D7CA-64F4-41E1-A343-4BEB2814BF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21" y="5428988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949FDD-4D14-49DA-A094-B8D4205FA3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39" y="5414246"/>
            <a:ext cx="1515600" cy="11935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EBDE7F-2A8B-459E-B86F-D1366F514F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405308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28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82" y="225924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18211"/>
            <a:ext cx="3682324" cy="245488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5923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82" y="2818211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06FF17-E94D-4C81-9E48-BFAD4C3755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8991" y="5394509"/>
            <a:ext cx="1515600" cy="119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128285-2B35-4B8F-B5C3-5EB9A65C30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991" y="5384781"/>
            <a:ext cx="1515600" cy="1193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AEE6EE-CC72-4122-9B9A-6D2AAB69FB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24" y="5376786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DFF624-4761-4FDC-AB40-AC5832406F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394508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7676D0-EC9A-4EFA-8FBC-0F273ED723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185" y="5376786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4CE3AC-82A0-4DB7-9234-AF4A439367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24" y="5384781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63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94" y="207294"/>
            <a:ext cx="3672001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4" y="2799582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0" y="223065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94" y="2804562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BB1F35-8ACC-4E53-BDDB-75126EAFC6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43" y="5393323"/>
            <a:ext cx="1515600" cy="11935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4FBBF-88BC-482E-84DA-CF158C7A4C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53" y="5398624"/>
            <a:ext cx="1515600" cy="11935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A0D33BD-A90D-42BA-B712-44EEB972A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219" y="5385629"/>
            <a:ext cx="1515600" cy="11935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C1BE5B-8AB5-4FA7-8DF9-5016ED83AE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376099"/>
            <a:ext cx="1515600" cy="11935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620ECE-A15C-4092-966E-CD8FFEF05A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9" y="5376099"/>
            <a:ext cx="1515600" cy="11935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D05160-3AEC-4850-8C8A-3D66979571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40" y="5385628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73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3" y="2853210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506305-E241-4D23-8FAB-06AED188BA8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3" y="260922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F3DB59-248A-4753-BE32-45D4AAD776C6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69" y="260922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A0AD4-D548-439E-9F89-A60FC5EFE7C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69" y="2853210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C89A01-3E38-4D70-B6BA-3838D580AF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445498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6F4CF0-3436-438B-9A49-9769380061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86" y="5445498"/>
            <a:ext cx="1515600" cy="11935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BE693A-90AC-4D8F-B195-396C3D0A68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69" y="5424832"/>
            <a:ext cx="1515600" cy="11935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361213-3D64-4AC4-BB74-AC141280D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1" y="5424835"/>
            <a:ext cx="1515600" cy="1193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EC3261-88C3-44B4-AEF1-55D5C4F0C0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89" y="5399465"/>
            <a:ext cx="1515600" cy="11935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F6707C-85F3-41BA-8D96-26543ED33B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68" y="5424832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85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0800"/>
            <a:ext cx="3672188" cy="24481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02" y="208564"/>
            <a:ext cx="3682344" cy="245489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0308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45" y="280308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E6FC87-3E01-4B3F-BEDF-28BDD81C9F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8" y="5367349"/>
            <a:ext cx="1515600" cy="119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2B3FE6-C4F2-427C-B91F-6B5EFA88DE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748" y="5408505"/>
            <a:ext cx="1515600" cy="11935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64CC2E-CC48-4187-83E9-1756589E2F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08" y="5365315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BE3D43-53C8-4422-A49B-34B3A48F89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3968" y="5395376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D8478F-047C-4208-969E-63D4060CBC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05" y="5382084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20E9D8-6444-492E-97BE-4AF288F9D6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57" y="5395376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80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Box 8"/>
          <p:cNvSpPr txBox="1">
            <a:spLocks noChangeArrowheads="1"/>
          </p:cNvSpPr>
          <p:nvPr/>
        </p:nvSpPr>
        <p:spPr bwMode="auto">
          <a:xfrm>
            <a:off x="3851920" y="1938555"/>
            <a:ext cx="41044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en-US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Dobroyd</a:t>
            </a:r>
            <a:r>
              <a:rPr lang="en-GB" alt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Castle </a:t>
            </a:r>
            <a:r>
              <a:rPr lang="en-GB" altLang="en-US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Todmorden</a:t>
            </a:r>
            <a:endParaRPr lang="en-GB" altLang="en-US" sz="3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103" name="Picture 2" descr="Robinwood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5310"/>
            <a:ext cx="4032448" cy="166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662" r="3926"/>
          <a:stretch/>
        </p:blipFill>
        <p:spPr>
          <a:xfrm>
            <a:off x="575556" y="3008489"/>
            <a:ext cx="7992888" cy="36555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" name="Star: 5 Points 2"/>
          <p:cNvSpPr/>
          <p:nvPr/>
        </p:nvSpPr>
        <p:spPr>
          <a:xfrm>
            <a:off x="4139952" y="4797152"/>
            <a:ext cx="216024" cy="2182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1" name="Picture 7" descr="YY0Z8254 cop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7385" y="1924578"/>
            <a:ext cx="2436782" cy="162542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4" y="188640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08" y="184950"/>
            <a:ext cx="3677536" cy="245169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4" y="278092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08" y="278092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C2A59-F6EF-4F6A-8F0C-383481BBC3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49" y="5396956"/>
            <a:ext cx="1515600" cy="119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2337FD-770F-4241-BD73-4F55B660E5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396955"/>
            <a:ext cx="1515600" cy="1193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098C3D-CBFB-4BE4-A78C-CF18BDB49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1737" y="5396956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F69B48-32FE-4E24-AA66-8E6480F789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392538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CB51C6-AAD1-42F6-975A-501F5AAE1E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87" y="5401372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475A95-0084-4ABA-93BD-6E8A375873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396955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903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85F6EAF-C6F8-4711-BB75-A01882D79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69" y="5405642"/>
            <a:ext cx="1515600" cy="11935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7" y="21541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34" y="21541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7" y="2807443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33" y="2807443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26937C-2A88-41D8-B063-9B21C0D143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62" y="5399468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0DD676-D895-467E-92A0-7AFC8F39A6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399468"/>
            <a:ext cx="1515600" cy="11935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657A50-4410-41A9-A71D-52F2FF1D9D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5545" y="5384830"/>
            <a:ext cx="1515600" cy="119353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97ED64-B81B-43BE-944E-F4815730B7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51" y="5399469"/>
            <a:ext cx="1515600" cy="11935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437E0C-D1F0-440D-944C-D85FB847AF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25" y="5399468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4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3672188" cy="24481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14" y="260648"/>
            <a:ext cx="3671546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52936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790" y="2852936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409A4A-C04B-490F-8E74-1C37E87E9F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80" y="5445223"/>
            <a:ext cx="1515600" cy="119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17C554-A33B-400C-ADBB-A05EA8FF3C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542" y="5445224"/>
            <a:ext cx="1515600" cy="1193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A63847-9DB0-4078-B1BA-4BA835E933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445224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A59B0C-656F-4155-9819-398E34CFC9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32" y="5445553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C7CC32-B5D0-486F-ABBC-BE4E2078C9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95" y="5445225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301BCA-ADE4-4C9F-A887-0A5B123488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39" y="5445225"/>
            <a:ext cx="1515600" cy="11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6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44445"/>
          <a:stretch/>
        </p:blipFill>
        <p:spPr>
          <a:xfrm>
            <a:off x="827584" y="217296"/>
            <a:ext cx="3682042" cy="245462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05302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 b="40028"/>
          <a:stretch/>
        </p:blipFill>
        <p:spPr>
          <a:xfrm>
            <a:off x="4644009" y="2801056"/>
            <a:ext cx="3685986" cy="2452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17296"/>
            <a:ext cx="3681941" cy="245462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2A81FB-B548-4C06-B091-D543C4D283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334970"/>
            <a:ext cx="1515600" cy="119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DDAE3C-0298-488C-965E-A0DA71915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11" y="5367513"/>
            <a:ext cx="1515600" cy="1193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7C147A-33DA-4DF0-B243-FD525C7C2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23" y="5334971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F1B593-4CA6-40FD-B50F-3605E74AB8A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14" y="5367513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B18ED8-233A-4CD2-89E1-E4A3D29D37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20" y="5381077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5EAD95-9E28-4D39-8A09-2E2460367A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081" y="5344010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56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2795679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48" y="2795678"/>
            <a:ext cx="3672408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41" y="203390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3147" y="203390"/>
            <a:ext cx="3672000" cy="24480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AF8D5C-0CC3-439B-ABE9-45D9E36C0D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51" y="5370141"/>
            <a:ext cx="1515600" cy="11935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D9DBF1-9C7A-4E56-9915-AFD774988E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95" y="5386829"/>
            <a:ext cx="1515600" cy="11935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6DB89E-0062-4170-810E-6D2E7093E4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763" y="5360549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5FE498-DAE0-4293-9DCA-DB9A412EC9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5370141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8E82AD-CBE5-49AD-8D6B-C20023A7B8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386829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375510-FCD7-4D98-9177-E9C456B595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72" y="5386829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75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6662"/>
            <a:ext cx="3672188" cy="24481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01" y="278092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897" y="2780928"/>
            <a:ext cx="3672000" cy="244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16"/>
          <a:stretch/>
        </p:blipFill>
        <p:spPr bwMode="auto">
          <a:xfrm>
            <a:off x="4644897" y="180678"/>
            <a:ext cx="3700630" cy="2482306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0EFAEC-CBD3-49FC-900A-3A3DC56559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65" y="5355794"/>
            <a:ext cx="1515600" cy="11935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133FC6-FA51-4E91-8761-B5D96DC1EB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59" y="5373217"/>
            <a:ext cx="1515600" cy="11935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B75A3F-63F3-41C2-B6D8-09C7BEF574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62" y="5388915"/>
            <a:ext cx="1515600" cy="11935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20586A-94FF-4B25-A802-262FA06C03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14" y="5373216"/>
            <a:ext cx="1515600" cy="11935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CB54CD-A01B-44B9-A994-B95271C191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6" y="5388916"/>
            <a:ext cx="1515600" cy="11935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2BE5A7-5FA3-4F20-8A8F-8196B448D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50" y="5373216"/>
            <a:ext cx="1515600" cy="11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90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obinwood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060" y="164760"/>
            <a:ext cx="4032448" cy="166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34028"/>
            <a:ext cx="3600400" cy="24002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11323"/>
            <a:ext cx="3600399" cy="24002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33" y="4373472"/>
            <a:ext cx="3600399" cy="24002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2"/>
          <a:stretch/>
        </p:blipFill>
        <p:spPr>
          <a:xfrm>
            <a:off x="5148064" y="4373472"/>
            <a:ext cx="3596407" cy="24002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02" y="3094073"/>
            <a:ext cx="3600400" cy="24002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87005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obinwood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1060" y="164760"/>
            <a:ext cx="4032448" cy="1669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34028"/>
            <a:ext cx="3600400" cy="240026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11323"/>
            <a:ext cx="3600400" cy="24002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33" y="4373472"/>
            <a:ext cx="3600400" cy="24002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373726"/>
            <a:ext cx="3600400" cy="24000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02" y="3094073"/>
            <a:ext cx="3600400" cy="240026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5" y="1844824"/>
            <a:ext cx="3096344" cy="309634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6780" t="18055" r="50165" b="44776"/>
          <a:stretch/>
        </p:blipFill>
        <p:spPr bwMode="auto">
          <a:xfrm>
            <a:off x="827584" y="476672"/>
            <a:ext cx="1584176" cy="187220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4" t="19603" r="38254" b="54916"/>
          <a:stretch/>
        </p:blipFill>
        <p:spPr>
          <a:xfrm>
            <a:off x="827584" y="2587740"/>
            <a:ext cx="1584176" cy="1872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5" t="8053" r="5904" b="57479"/>
          <a:stretch/>
        </p:blipFill>
        <p:spPr>
          <a:xfrm>
            <a:off x="827584" y="4653136"/>
            <a:ext cx="1584177" cy="186784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8" t="3932" r="44972" b="60632"/>
          <a:stretch/>
        </p:blipFill>
        <p:spPr>
          <a:xfrm>
            <a:off x="6876256" y="2587740"/>
            <a:ext cx="1584176" cy="1872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32281" r="53150" b="37007"/>
          <a:stretch/>
        </p:blipFill>
        <p:spPr>
          <a:xfrm>
            <a:off x="6876256" y="4648768"/>
            <a:ext cx="1584176" cy="1872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8" t="58400" r="27947" b="14301"/>
          <a:stretch/>
        </p:blipFill>
        <p:spPr>
          <a:xfrm>
            <a:off x="6876256" y="476672"/>
            <a:ext cx="1584176" cy="1872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6632"/>
            <a:ext cx="35258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2" y="3140968"/>
            <a:ext cx="8460432" cy="31390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9228"/>
            <a:ext cx="39528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ASSAULT_078_HR.jpg"/>
          <p:cNvPicPr>
            <a:picLocks noChangeAspect="1"/>
          </p:cNvPicPr>
          <p:nvPr/>
        </p:nvPicPr>
        <p:blipFill>
          <a:blip r:embed="rId4" cstate="print"/>
          <a:srcRect t="16035" r="3851" b="23203"/>
          <a:stretch>
            <a:fillRect/>
          </a:stretch>
        </p:blipFill>
        <p:spPr bwMode="auto">
          <a:xfrm>
            <a:off x="323528" y="2987515"/>
            <a:ext cx="8410649" cy="354255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02728"/>
            <a:ext cx="40513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4139952" cy="275996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15736"/>
            <a:ext cx="4139952" cy="2757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8640"/>
            <a:ext cx="41068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4139952" cy="275996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12976"/>
            <a:ext cx="4135812" cy="2757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3393</TotalTime>
  <Words>135</Words>
  <Application>Microsoft Office PowerPoint</Application>
  <PresentationFormat>On-screen Show (4:3)</PresentationFormat>
  <Paragraphs>67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 Rounded MT Bold</vt:lpstr>
      <vt:lpstr>Calibri</vt:lpstr>
      <vt:lpstr>Trebuchet MS</vt:lpstr>
      <vt:lpstr>VAG Rounded Std Light</vt:lpstr>
      <vt:lpstr>Verdana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Vasey</dc:creator>
  <cp:lastModifiedBy>Crayke Headteacher</cp:lastModifiedBy>
  <cp:revision>241</cp:revision>
  <dcterms:created xsi:type="dcterms:W3CDTF">2001-06-09T18:00:36Z</dcterms:created>
  <dcterms:modified xsi:type="dcterms:W3CDTF">2023-09-09T12:28:12Z</dcterms:modified>
</cp:coreProperties>
</file>