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57" r:id="rId4"/>
    <p:sldId id="286" r:id="rId5"/>
    <p:sldId id="287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9B80-382C-4F71-9C1D-5360ECDE0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A7E6F-EF83-40AB-A3A4-9F0401E73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EDAD3-451A-4DB4-8BDE-ECB5DACC8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79BDC-36F6-4A64-BFCE-EF0D4A9D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D69E1-8AEA-4285-B805-FEC11F21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38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3C43-B61C-490C-A498-A0C48B60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FFA45-F3AE-4DE9-9546-76D51FF88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50831-B8A5-415E-A568-EE75652D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D875A-8514-48B8-945D-DFA2DAE9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AF537-FBA6-40BE-806E-008EFE6D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54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F4C6D4-1BF9-40C9-85E5-C6B82E79B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C469E-91D7-4A44-8CF7-9E808D6B1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D1E00-3847-4F7D-8AEE-536E7999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8D8BD-7ACC-4E6E-A939-D26530E5F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DD9FF-6E10-4A6D-842E-90973521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8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36F38-5DEA-471F-9500-2F18F213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3595D-3B3F-45A7-8C04-AF170FB84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36715-0D04-4F99-AEAA-3CE287F96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252D0-F60B-43B6-9878-E3103F83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D278E-A257-45F7-A875-B1B7ADE7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2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EDD0-16FC-4EA3-B111-3B81DC1E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0708B-91D7-405E-ACB1-F03F5D4E6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73B77-5850-4CFF-9DDB-9059194F9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A1F4-388C-4764-AD40-BC90666B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256CE-7FFB-4543-BE10-00B10555B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7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0FCAF-047D-4932-8FF7-951D5996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937FD-E3A9-4D84-8073-0C432BB26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812B2-543E-4990-BE5E-35D45A71A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F9EFE-0E4F-40DA-81B1-7CDE445F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8C230-F1FD-4028-9C0A-38636922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D79DF-F472-4802-A15A-B78AE9B8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8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33D8-FF30-430F-B2BE-B8BADC6B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F15A5-BC07-4A82-B089-DB00F0C0C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0E23B-8A08-4522-B0A0-5D6626974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DC4624-F950-4D05-9807-55362E4C7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078B8-8102-4225-BA49-D0C79931E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D683F5-F667-40E1-92FA-36B5F46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B903C8-2076-46AD-B322-AB268A73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6ED755-457C-4E6C-A39F-68C148ADA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69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301D-61DC-4D3F-B837-6C5006DB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EEE7B-1DA4-4E48-BF30-6B8240BF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85967-C3F4-458F-A23B-C02A15C4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3041F-176E-4549-81E2-CB60DE84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60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39897-D9D9-47BD-A360-8DECA32AD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DB10A-9810-4275-A196-917A5D7E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DC853-9C03-4970-AF6B-317D821C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14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D3B0-D073-4A84-8314-20C90647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10A1E-E33C-4524-9B8A-020C9BA34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4F30C-E318-4163-B4A8-AD66A38FB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2D10-17FA-4E1D-986B-512BF549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49837-3D4D-4C08-AE24-EC246D9E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B6179-47B8-424D-A600-153C7056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1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BB59-86AE-4F1C-96CC-CF6CCEFB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437FD2-1D34-4CCC-B73E-DD0697A89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14436-CFFA-4A3A-8211-86D903EE5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0D46B-024B-4715-A322-4F134ABA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A81DD-BDBB-44D6-B669-B043DE15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EC793-3EE0-42F7-8BBF-A4064F01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92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92B86B-0CBB-4567-9352-84BEF7CB0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EA242-B9B1-45F6-BF8A-A4007A38A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B9516-890C-4377-8CF8-0300E1A07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B4E9-6AC1-4A29-949E-48A18D0683B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6DEDD-E5DB-472B-B475-6066F938A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4EDC8-B408-4F15-815B-92E9E9D54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9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rkshireattractions.org/wp-content/uploads/YAG-Autumn-Voucher-Book-2023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rkshirearboretum.org/events/growyourownoak/29/10/23" TargetMode="External"/><Relationship Id="rId2" Type="http://schemas.openxmlformats.org/officeDocument/2006/relationships/hyperlink" Target="https://www.yorkshirearboretum.org/events/nature-rangers-day/30/10/2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rkshirearboretum.org/events/growyourownoak/01/11/2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340044-28CD-439D-9C45-9861ABAC1094}"/>
              </a:ext>
            </a:extLst>
          </p:cNvPr>
          <p:cNvSpPr txBox="1">
            <a:spLocks/>
          </p:cNvSpPr>
          <p:nvPr/>
        </p:nvSpPr>
        <p:spPr>
          <a:xfrm>
            <a:off x="632792" y="3319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</a:rPr>
              <a:t>Community News – 20 October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336632-CE8B-46E9-87E8-2EAE0F534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878" y="1297199"/>
            <a:ext cx="3940784" cy="55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5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7DAFF-9EEB-4A0F-9EF1-40B1513B1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574"/>
            <a:ext cx="4534533" cy="645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D71DFA-B837-4BCC-9974-DDB2A97C9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267" y="199574"/>
            <a:ext cx="4534533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5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AEE4C9-3632-45D2-AB76-233A54143530}"/>
              </a:ext>
            </a:extLst>
          </p:cNvPr>
          <p:cNvSpPr/>
          <p:nvPr/>
        </p:nvSpPr>
        <p:spPr>
          <a:xfrm>
            <a:off x="838200" y="1269475"/>
            <a:ext cx="9882809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Segoe UI" panose="020B0502040204020203" pitchFamily="34" charset="0"/>
              </a:rPr>
              <a:t>CRAYKE SUSTAINABILITY GROUP</a:t>
            </a:r>
            <a:br>
              <a:rPr lang="en-GB" dirty="0"/>
            </a:br>
            <a:br>
              <a:rPr lang="en-GB" dirty="0"/>
            </a:br>
            <a:r>
              <a:rPr lang="en-GB" b="1" dirty="0">
                <a:solidFill>
                  <a:srgbClr val="424242"/>
                </a:solidFill>
                <a:latin typeface="Segoe UI" panose="020B0502040204020203" pitchFamily="34" charset="0"/>
              </a:rPr>
              <a:t>21st OCTOBER 10.30am </a:t>
            </a:r>
            <a:r>
              <a:rPr lang="en-GB" dirty="0">
                <a:solidFill>
                  <a:srgbClr val="424242"/>
                </a:solidFill>
                <a:latin typeface="Segoe UI" panose="020B0502040204020203" pitchFamily="34" charset="0"/>
              </a:rPr>
              <a:t>on the Green</a:t>
            </a:r>
            <a:br>
              <a:rPr lang="en-GB" dirty="0"/>
            </a:br>
            <a:r>
              <a:rPr lang="en-GB" dirty="0">
                <a:solidFill>
                  <a:srgbClr val="424242"/>
                </a:solidFill>
                <a:latin typeface="Segoe UI" panose="020B0502040204020203" pitchFamily="34" charset="0"/>
              </a:rPr>
              <a:t>There is a church grounds tidy up</a:t>
            </a:r>
            <a:br>
              <a:rPr lang="en-GB" dirty="0"/>
            </a:br>
            <a:r>
              <a:rPr lang="en-GB" dirty="0">
                <a:solidFill>
                  <a:srgbClr val="424242"/>
                </a:solidFill>
                <a:latin typeface="Segoe UI" panose="020B0502040204020203" pitchFamily="34" charset="0"/>
              </a:rPr>
              <a:t>Saxon burial ground tidy up and planting of cowslips on The Green. Bring your gardening gloves and tools. Even an hour of you time would be appreciated.</a:t>
            </a:r>
            <a:br>
              <a:rPr lang="en-GB" dirty="0"/>
            </a:br>
            <a:br>
              <a:rPr lang="en-GB" dirty="0"/>
            </a:br>
            <a:r>
              <a:rPr lang="en-GB" b="1" dirty="0">
                <a:solidFill>
                  <a:srgbClr val="424242"/>
                </a:solidFill>
                <a:latin typeface="Segoe UI" panose="020B0502040204020203" pitchFamily="34" charset="0"/>
              </a:rPr>
              <a:t>18th November save the date</a:t>
            </a:r>
            <a:br>
              <a:rPr lang="en-GB" dirty="0"/>
            </a:br>
            <a:r>
              <a:rPr lang="en-GB" dirty="0">
                <a:solidFill>
                  <a:srgbClr val="424242"/>
                </a:solidFill>
                <a:latin typeface="Segoe UI" panose="020B0502040204020203" pitchFamily="34" charset="0"/>
              </a:rPr>
              <a:t>The History of Crayke at the village hall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08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91CBB-E201-40E6-8071-75480A68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Yorkshire Attractions Booklet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4693C-EF08-4D54-A2B9-228CC9773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https://yorkshireattractions.org/wp-content/uploads/YAG-Autumn-Voucher-Book-2023.pdf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27108-97F0-4A79-B6EC-6E3B4D029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56" y="2749028"/>
            <a:ext cx="5334744" cy="37438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92ED33-9DFA-4990-BC24-5CD283423F70}"/>
              </a:ext>
            </a:extLst>
          </p:cNvPr>
          <p:cNvSpPr/>
          <p:nvPr/>
        </p:nvSpPr>
        <p:spPr>
          <a:xfrm>
            <a:off x="6215269" y="2782669"/>
            <a:ext cx="6096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500" dirty="0">
                <a:solidFill>
                  <a:srgbClr val="242424"/>
                </a:solidFill>
                <a:latin typeface="Calibri" panose="020F0502020204030204" pitchFamily="34" charset="0"/>
              </a:rPr>
              <a:t>Please click on the link above for the latest Yorkshire attractions Voucher Booklet – filled with incredible money-saving offers for a wide range of participating Yorkshire Attractions. 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99276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0AC26-D4E3-4FAC-A767-6E0AA804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Yorkshire Arboretum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33CC8-8940-4855-9FDD-9C918A2E9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Half Term Activities – There’s an autumn theme for this event, with games, crafts and activities about nocturnal animals including making a clay hedgehog. There will be opportunities for exploring the grounds and collecting but also to become creative in the inside space. The café will be open serving drinks and food.</a:t>
            </a:r>
          </a:p>
          <a:p>
            <a:pPr marL="0" indent="0">
              <a:buNone/>
            </a:pPr>
            <a:r>
              <a:rPr lang="en-GB" dirty="0"/>
              <a:t>Please book below: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Nature Rangers Day 30.10.23 — Yorkshire Arboretum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  </a:t>
            </a:r>
          </a:p>
          <a:p>
            <a:pPr marL="0" indent="0">
              <a:buNone/>
            </a:pPr>
            <a:r>
              <a:rPr lang="en-GB" dirty="0"/>
              <a:t>We also have events during half term to plant acorns: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Grow Your Own Oak 29.10.23 — Yorkshire Arboretum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Grow Your Own Oak 01.11.23 — Yorkshire Arboretum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Education Officer, The Yorkshire Arboretum</a:t>
            </a:r>
          </a:p>
          <a:p>
            <a:pPr marL="0" indent="0">
              <a:buNone/>
            </a:pPr>
            <a:r>
              <a:rPr lang="en-GB" dirty="0"/>
              <a:t>01653 648598</a:t>
            </a:r>
          </a:p>
          <a:p>
            <a:pPr marL="0" indent="0">
              <a:buNone/>
            </a:pPr>
            <a:r>
              <a:rPr lang="en-GB" dirty="0"/>
              <a:t>01653 648169</a:t>
            </a:r>
          </a:p>
        </p:txBody>
      </p:sp>
    </p:spTree>
    <p:extLst>
      <p:ext uri="{BB962C8B-B14F-4D97-AF65-F5344CB8AC3E}">
        <p14:creationId xmlns:p14="http://schemas.microsoft.com/office/powerpoint/2010/main" val="30723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BE0D6-1FB5-4D90-AEBF-2F8A6B25B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Family Challenge – how many can you 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D9B21-4B0E-4FF3-8298-9A046F45B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739" y="1574933"/>
            <a:ext cx="7906853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12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236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Yorkshire Attractions Booklet </vt:lpstr>
      <vt:lpstr>Yorkshire Arboretum</vt:lpstr>
      <vt:lpstr>Family Challenge – how many can you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News</dc:title>
  <dc:creator>Crayke Headteacher</dc:creator>
  <cp:lastModifiedBy>Crayke Headteacher</cp:lastModifiedBy>
  <cp:revision>13</cp:revision>
  <dcterms:created xsi:type="dcterms:W3CDTF">2023-09-12T18:46:00Z</dcterms:created>
  <dcterms:modified xsi:type="dcterms:W3CDTF">2023-10-19T12:07:55Z</dcterms:modified>
</cp:coreProperties>
</file>