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41846"/>
              </p:ext>
            </p:extLst>
          </p:nvPr>
        </p:nvGraphicFramePr>
        <p:xfrm>
          <a:off x="327171" y="801698"/>
          <a:ext cx="11652309" cy="4350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985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816971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4277019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1653694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2256640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444301">
                <a:tc>
                  <a:txBody>
                    <a:bodyPr/>
                    <a:lstStyle/>
                    <a:p>
                      <a:r>
                        <a:rPr lang="en-GB" sz="18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268623">
                <a:tc>
                  <a:txBody>
                    <a:bodyPr/>
                    <a:lstStyle/>
                    <a:p>
                      <a:r>
                        <a:rPr lang="en-GB" sz="18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88064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8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20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23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Mosaic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Oak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785821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23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Poppy merchandise goes on sale in school - Remembrance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Playtime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613170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8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30734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Wellness Wednesday – wear PJs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51690"/>
                  </a:ext>
                </a:extLst>
              </a:tr>
              <a:tr h="307345">
                <a:tc>
                  <a:txBody>
                    <a:bodyPr/>
                    <a:lstStyle/>
                    <a:p>
                      <a:r>
                        <a:rPr lang="en-GB" sz="1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Community Coffee 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444301">
                <a:tc>
                  <a:txBody>
                    <a:bodyPr/>
                    <a:lstStyle/>
                    <a:p>
                      <a:r>
                        <a:rPr lang="en-GB" sz="18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October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51E2B5-7C58-44ED-8BAC-8C2D882D8544}"/>
              </a:ext>
            </a:extLst>
          </p:cNvPr>
          <p:cNvSpPr txBox="1"/>
          <p:nvPr/>
        </p:nvSpPr>
        <p:spPr>
          <a:xfrm>
            <a:off x="728869" y="5565913"/>
            <a:ext cx="11078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REMINDER: SCHOOL CLOSED ON FRIDAY 27 OCTOBER – INSET DAY</a:t>
            </a:r>
          </a:p>
        </p:txBody>
      </p:sp>
    </p:spTree>
    <p:extLst>
      <p:ext uri="{BB962C8B-B14F-4D97-AF65-F5344CB8AC3E}">
        <p14:creationId xmlns:p14="http://schemas.microsoft.com/office/powerpoint/2010/main" val="391726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912976"/>
              </p:ext>
            </p:extLst>
          </p:nvPr>
        </p:nvGraphicFramePr>
        <p:xfrm>
          <a:off x="487960" y="801698"/>
          <a:ext cx="11216079" cy="6043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445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752734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411469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723097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763334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47523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r>
                        <a:rPr lang="en-GB" sz="13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7/14/21/28 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341986">
                <a:tc>
                  <a:txBody>
                    <a:bodyPr/>
                    <a:lstStyle/>
                    <a:p>
                      <a:r>
                        <a:rPr lang="en-GB" sz="13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8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New starter Open Morning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Reception parents – 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Whole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29731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8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 err="1">
                          <a:solidFill>
                            <a:srgbClr val="FF0000"/>
                          </a:solidFill>
                        </a:rPr>
                        <a:t>Gtech</a:t>
                      </a:r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 Lego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Oak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30275"/>
                  </a:ext>
                </a:extLst>
              </a:tr>
              <a:tr h="597743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9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CHASA: Non uniform day – RAINBOW colours in exchange for hamper donations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Whole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023823"/>
                  </a:ext>
                </a:extLst>
              </a:tr>
              <a:tr h="330789">
                <a:tc>
                  <a:txBody>
                    <a:bodyPr/>
                    <a:lstStyle/>
                    <a:p>
                      <a:r>
                        <a:rPr lang="en-GB" sz="13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10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Visit to Helmsley Castle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Helmsley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433311"/>
                  </a:ext>
                </a:extLst>
              </a:tr>
              <a:tr h="475239">
                <a:tc>
                  <a:txBody>
                    <a:bodyPr/>
                    <a:lstStyle/>
                    <a:p>
                      <a:r>
                        <a:rPr lang="en-GB" sz="1300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13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Anti-bullying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All 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473312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15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 err="1">
                          <a:solidFill>
                            <a:schemeClr val="tx1"/>
                          </a:solidFill>
                        </a:rPr>
                        <a:t>Bikeability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Year 6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Playground and local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066937"/>
                  </a:ext>
                </a:extLst>
              </a:tr>
              <a:tr h="475239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16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Crucial Crew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Year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Carlton </a:t>
                      </a:r>
                      <a:r>
                        <a:rPr lang="en-GB" sz="1300" dirty="0" err="1">
                          <a:solidFill>
                            <a:schemeClr val="tx1"/>
                          </a:solidFill>
                        </a:rPr>
                        <a:t>Minniott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075795"/>
                  </a:ext>
                </a:extLst>
              </a:tr>
              <a:tr h="475239">
                <a:tc>
                  <a:txBody>
                    <a:bodyPr/>
                    <a:lstStyle/>
                    <a:p>
                      <a:r>
                        <a:rPr lang="en-GB" sz="13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17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Children in Need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475239">
                <a:tc>
                  <a:txBody>
                    <a:bodyPr/>
                    <a:lstStyle/>
                    <a:p>
                      <a:r>
                        <a:rPr lang="en-GB" sz="130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Flu vaccinations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All who provide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Meeting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97743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27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International Languages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Whole school – themed team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Classrooms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649398"/>
                  </a:ext>
                </a:extLst>
              </a:tr>
              <a:tr h="597743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30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CHASA: Christmas Craft Evening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All children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3236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07470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447787"/>
              </p:ext>
            </p:extLst>
          </p:nvPr>
        </p:nvGraphicFramePr>
        <p:xfrm>
          <a:off x="956345" y="801698"/>
          <a:ext cx="10397455" cy="6007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533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605593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December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Carol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22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Reindeer Rush – charity run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Whole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598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93950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81331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3461</TotalTime>
  <Words>802</Words>
  <Application>Microsoft Office PowerPoint</Application>
  <PresentationFormat>Widescreen</PresentationFormat>
  <Paragraphs>367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Headteacher</cp:lastModifiedBy>
  <cp:revision>35</cp:revision>
  <dcterms:created xsi:type="dcterms:W3CDTF">2023-09-01T13:55:17Z</dcterms:created>
  <dcterms:modified xsi:type="dcterms:W3CDTF">2023-10-20T10:31:59Z</dcterms:modified>
</cp:coreProperties>
</file>