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89B80-382C-4F71-9C1D-5360ECDE04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DA7E6F-EF83-40AB-A3A4-9F0401E739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AFEDAD3-451A-4DB4-8BDE-ECB5DACC8FF1}"/>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5" name="Footer Placeholder 4">
            <a:extLst>
              <a:ext uri="{FF2B5EF4-FFF2-40B4-BE49-F238E27FC236}">
                <a16:creationId xmlns:a16="http://schemas.microsoft.com/office/drawing/2014/main" id="{0A079BDC-36F6-4A64-BFCE-EF0D4A9D86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AD69E1-8AEA-4285-B805-FEC11F21C866}"/>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153038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A3C43-B61C-490C-A498-A0C48B60EB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5FFA45-F3AE-4DE9-9546-76D51FF88E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050831-B8A5-415E-A568-EE75652DBF7D}"/>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5" name="Footer Placeholder 4">
            <a:extLst>
              <a:ext uri="{FF2B5EF4-FFF2-40B4-BE49-F238E27FC236}">
                <a16:creationId xmlns:a16="http://schemas.microsoft.com/office/drawing/2014/main" id="{31DD875A-8514-48B8-945D-DFA2DAE96C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9AF537-FBA6-40BE-806E-008EFE6D7BBC}"/>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379554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4C6D4-1BF9-40C9-85E5-C6B82E79B2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8C469E-91D7-4A44-8CF7-9E808D6B1A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1D1E00-3847-4F7D-8AEE-536E7999B3DC}"/>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5" name="Footer Placeholder 4">
            <a:extLst>
              <a:ext uri="{FF2B5EF4-FFF2-40B4-BE49-F238E27FC236}">
                <a16:creationId xmlns:a16="http://schemas.microsoft.com/office/drawing/2014/main" id="{5968D8BD-7ACC-4E6E-A939-D26530E5FE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CDD9FF-6E10-4A6D-842E-909735219A87}"/>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310538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6F38-5DEA-471F-9500-2F18F21394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B3595D-3B3F-45A7-8C04-AF170FB84F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836715-0D04-4F99-AEAA-3CE287F96A76}"/>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5" name="Footer Placeholder 4">
            <a:extLst>
              <a:ext uri="{FF2B5EF4-FFF2-40B4-BE49-F238E27FC236}">
                <a16:creationId xmlns:a16="http://schemas.microsoft.com/office/drawing/2014/main" id="{1B4252D0-F60B-43B6-9878-E3103F83C2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DD278E-A257-45F7-A875-B1B7ADE74241}"/>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71462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DEDD0-16FC-4EA3-B111-3B81DC1E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00708B-91D7-405E-ACB1-F03F5D4E6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573B77-5850-4CFF-9DDB-9059194F9DA9}"/>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5" name="Footer Placeholder 4">
            <a:extLst>
              <a:ext uri="{FF2B5EF4-FFF2-40B4-BE49-F238E27FC236}">
                <a16:creationId xmlns:a16="http://schemas.microsoft.com/office/drawing/2014/main" id="{0E83A1F4-388C-4764-AD40-BC90666B41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1256CE-7FFB-4543-BE10-00B10555B1E6}"/>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44537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0FCAF-047D-4932-8FF7-951D59965E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E937FD-E3A9-4D84-8073-0C432BB26E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812B2-543E-4990-BE5E-35D45A71A4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CF9EFE-0E4F-40DA-81B1-7CDE445FF7F2}"/>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6" name="Footer Placeholder 5">
            <a:extLst>
              <a:ext uri="{FF2B5EF4-FFF2-40B4-BE49-F238E27FC236}">
                <a16:creationId xmlns:a16="http://schemas.microsoft.com/office/drawing/2014/main" id="{0CA8C230-F1FD-4028-9C0A-38636922F1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AD79DF-F472-4802-A15A-B78AE9B8DC54}"/>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67778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133D8-FF30-430F-B2BE-B8BADC6B2C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CF15A5-BC07-4A82-B089-DB00F0C0C3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10E23B-8A08-4522-B0A0-5D6626974F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DC4624-F950-4D05-9807-55362E4C7A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D078B8-8102-4225-BA49-D0C79931EFF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D683F5-F667-40E1-92FA-36B5F469BC46}"/>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8" name="Footer Placeholder 7">
            <a:extLst>
              <a:ext uri="{FF2B5EF4-FFF2-40B4-BE49-F238E27FC236}">
                <a16:creationId xmlns:a16="http://schemas.microsoft.com/office/drawing/2014/main" id="{52B903C8-2076-46AD-B322-AB268A7325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6ED755-457C-4E6C-A39F-68C148ADA85A}"/>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155569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2301D-61DC-4D3F-B837-6C5006DB93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0EEE7B-1DA4-4E48-BF30-6B8240BF271F}"/>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4" name="Footer Placeholder 3">
            <a:extLst>
              <a:ext uri="{FF2B5EF4-FFF2-40B4-BE49-F238E27FC236}">
                <a16:creationId xmlns:a16="http://schemas.microsoft.com/office/drawing/2014/main" id="{0B385967-C3F4-458F-A23B-C02A15C4B61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C73041F-176E-4549-81E2-CB60DE84EF53}"/>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351760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739897-D9D9-47BD-A360-8DECA32AD082}"/>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3" name="Footer Placeholder 2">
            <a:extLst>
              <a:ext uri="{FF2B5EF4-FFF2-40B4-BE49-F238E27FC236}">
                <a16:creationId xmlns:a16="http://schemas.microsoft.com/office/drawing/2014/main" id="{CE8DB10A-9810-4275-A196-917A5D7E9C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4DC853-9C03-4970-AF6B-317D821C8B76}"/>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258414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D3B0-D073-4A84-8314-20C90647AB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110A1E-E33C-4524-9B8A-020C9BA34E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24F30C-E318-4163-B4A8-AD66A38FB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772D10-17FA-4E1D-986B-512BF5496BCE}"/>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6" name="Footer Placeholder 5">
            <a:extLst>
              <a:ext uri="{FF2B5EF4-FFF2-40B4-BE49-F238E27FC236}">
                <a16:creationId xmlns:a16="http://schemas.microsoft.com/office/drawing/2014/main" id="{AAB49837-3D4D-4C08-AE24-EC246D9E2F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AB6179-47B8-424D-A600-153C70567F49}"/>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144681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9BB59-86AE-4F1C-96CC-CF6CCEFBC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437FD2-1D34-4CCC-B73E-DD0697A89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14436-CFFA-4A3A-8211-86D903EE5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B0D46B-024B-4715-A322-4F134ABA04F7}"/>
              </a:ext>
            </a:extLst>
          </p:cNvPr>
          <p:cNvSpPr>
            <a:spLocks noGrp="1"/>
          </p:cNvSpPr>
          <p:nvPr>
            <p:ph type="dt" sz="half" idx="10"/>
          </p:nvPr>
        </p:nvSpPr>
        <p:spPr/>
        <p:txBody>
          <a:bodyPr/>
          <a:lstStyle/>
          <a:p>
            <a:fld id="{E766B4E9-6AC1-4A29-949E-48A18D0683BE}" type="datetimeFigureOut">
              <a:rPr lang="en-GB" smtClean="0"/>
              <a:t>24/11/2023</a:t>
            </a:fld>
            <a:endParaRPr lang="en-GB"/>
          </a:p>
        </p:txBody>
      </p:sp>
      <p:sp>
        <p:nvSpPr>
          <p:cNvPr id="6" name="Footer Placeholder 5">
            <a:extLst>
              <a:ext uri="{FF2B5EF4-FFF2-40B4-BE49-F238E27FC236}">
                <a16:creationId xmlns:a16="http://schemas.microsoft.com/office/drawing/2014/main" id="{421A81DD-BDBB-44D6-B669-B043DE15E3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AEC793-3EE0-42F7-8BBF-A4064F0136A9}"/>
              </a:ext>
            </a:extLst>
          </p:cNvPr>
          <p:cNvSpPr>
            <a:spLocks noGrp="1"/>
          </p:cNvSpPr>
          <p:nvPr>
            <p:ph type="sldNum" sz="quarter" idx="12"/>
          </p:nvPr>
        </p:nvSpPr>
        <p:spPr/>
        <p:txBody>
          <a:bodyPr/>
          <a:lstStyle/>
          <a:p>
            <a:fld id="{EFA301BB-4616-43C0-9E1A-C85127DBDFE6}" type="slidenum">
              <a:rPr lang="en-GB" smtClean="0"/>
              <a:t>‹#›</a:t>
            </a:fld>
            <a:endParaRPr lang="en-GB"/>
          </a:p>
        </p:txBody>
      </p:sp>
    </p:spTree>
    <p:extLst>
      <p:ext uri="{BB962C8B-B14F-4D97-AF65-F5344CB8AC3E}">
        <p14:creationId xmlns:p14="http://schemas.microsoft.com/office/powerpoint/2010/main" val="288192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92B86B-0CBB-4567-9352-84BEF7CB0E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7EA242-B9B1-45F6-BF8A-A4007A38A1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EB9516-890C-4377-8CF8-0300E1A073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6B4E9-6AC1-4A29-949E-48A18D0683BE}" type="datetimeFigureOut">
              <a:rPr lang="en-GB" smtClean="0"/>
              <a:t>24/11/2023</a:t>
            </a:fld>
            <a:endParaRPr lang="en-GB"/>
          </a:p>
        </p:txBody>
      </p:sp>
      <p:sp>
        <p:nvSpPr>
          <p:cNvPr id="5" name="Footer Placeholder 4">
            <a:extLst>
              <a:ext uri="{FF2B5EF4-FFF2-40B4-BE49-F238E27FC236}">
                <a16:creationId xmlns:a16="http://schemas.microsoft.com/office/drawing/2014/main" id="{6BE6DEDD-E5DB-472B-B475-6066F938A1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D4EDC8-B408-4F15-815B-92E9E9D546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301BB-4616-43C0-9E1A-C85127DBDFE6}" type="slidenum">
              <a:rPr lang="en-GB" smtClean="0"/>
              <a:t>‹#›</a:t>
            </a:fld>
            <a:endParaRPr lang="en-GB"/>
          </a:p>
        </p:txBody>
      </p:sp>
    </p:spTree>
    <p:extLst>
      <p:ext uri="{BB962C8B-B14F-4D97-AF65-F5344CB8AC3E}">
        <p14:creationId xmlns:p14="http://schemas.microsoft.com/office/powerpoint/2010/main" val="2124697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rksmc.co.uk/buy-tickets?ftredirect=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8CC3C18-A7CA-480C-A72E-441D53B3667C}"/>
              </a:ext>
            </a:extLst>
          </p:cNvPr>
          <p:cNvSpPr txBox="1">
            <a:spLocks/>
          </p:cNvSpPr>
          <p:nvPr/>
        </p:nvSpPr>
        <p:spPr>
          <a:xfrm>
            <a:off x="683126" y="2117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1"/>
                </a:solidFill>
              </a:rPr>
              <a:t>Community News – 24 November 2023</a:t>
            </a:r>
          </a:p>
        </p:txBody>
      </p:sp>
      <p:sp>
        <p:nvSpPr>
          <p:cNvPr id="8" name="Rectangle 7">
            <a:extLst>
              <a:ext uri="{FF2B5EF4-FFF2-40B4-BE49-F238E27FC236}">
                <a16:creationId xmlns:a16="http://schemas.microsoft.com/office/drawing/2014/main" id="{BFFA8C87-EB48-437C-A651-7774E5A7468E}"/>
              </a:ext>
            </a:extLst>
          </p:cNvPr>
          <p:cNvSpPr/>
          <p:nvPr/>
        </p:nvSpPr>
        <p:spPr>
          <a:xfrm>
            <a:off x="683126" y="1346739"/>
            <a:ext cx="5754756" cy="4801314"/>
          </a:xfrm>
          <a:prstGeom prst="rect">
            <a:avLst/>
          </a:prstGeom>
        </p:spPr>
        <p:txBody>
          <a:bodyPr wrap="square">
            <a:spAutoFit/>
          </a:bodyPr>
          <a:lstStyle/>
          <a:p>
            <a:r>
              <a:rPr lang="en-GB" b="1" dirty="0">
                <a:solidFill>
                  <a:srgbClr val="424242"/>
                </a:solidFill>
                <a:latin typeface="Segoe UI" panose="020B0502040204020203" pitchFamily="34" charset="0"/>
              </a:rPr>
              <a:t>Message from York City FC</a:t>
            </a:r>
          </a:p>
          <a:p>
            <a:r>
              <a:rPr lang="en-GB" dirty="0">
                <a:solidFill>
                  <a:srgbClr val="424242"/>
                </a:solidFill>
                <a:latin typeface="Segoe UI" panose="020B0502040204020203" pitchFamily="34" charset="0"/>
              </a:rPr>
              <a:t>We are excited to have launched ticket sales for our next game here at the LNER Community Stadium for a festive feel fixture on Sunday 3</a:t>
            </a:r>
            <a:r>
              <a:rPr lang="en-GB" baseline="30000" dirty="0">
                <a:solidFill>
                  <a:srgbClr val="424242"/>
                </a:solidFill>
                <a:latin typeface="Segoe UI" panose="020B0502040204020203" pitchFamily="34" charset="0"/>
              </a:rPr>
              <a:t>rd</a:t>
            </a:r>
            <a:r>
              <a:rPr lang="en-GB" dirty="0">
                <a:solidFill>
                  <a:srgbClr val="424242"/>
                </a:solidFill>
                <a:latin typeface="Segoe UI" panose="020B0502040204020203" pitchFamily="34" charset="0"/>
              </a:rPr>
              <a:t> December against Middlesbrough Women.</a:t>
            </a:r>
            <a:br>
              <a:rPr lang="en-GB" dirty="0"/>
            </a:br>
            <a:br>
              <a:rPr lang="en-GB" dirty="0"/>
            </a:br>
            <a:r>
              <a:rPr lang="en-GB" dirty="0">
                <a:solidFill>
                  <a:srgbClr val="424242"/>
                </a:solidFill>
                <a:latin typeface="Segoe UI" panose="020B0502040204020203" pitchFamily="34" charset="0"/>
              </a:rPr>
              <a:t>All our games are aimed at the whole family with Under 11’s FREE for general admission. We would love to see lots of you down at the LNER to cheer on the </a:t>
            </a:r>
            <a:r>
              <a:rPr lang="en-GB" dirty="0" err="1">
                <a:solidFill>
                  <a:srgbClr val="424242"/>
                </a:solidFill>
                <a:latin typeface="Segoe UI" panose="020B0502040204020203" pitchFamily="34" charset="0"/>
              </a:rPr>
              <a:t>Minsterbelles</a:t>
            </a:r>
            <a:r>
              <a:rPr lang="en-GB" dirty="0">
                <a:solidFill>
                  <a:srgbClr val="424242"/>
                </a:solidFill>
                <a:latin typeface="Segoe UI" panose="020B0502040204020203" pitchFamily="34" charset="0"/>
              </a:rPr>
              <a:t> at the LNER Community Stadium. </a:t>
            </a:r>
          </a:p>
          <a:p>
            <a:endParaRPr lang="en-GB" dirty="0">
              <a:solidFill>
                <a:srgbClr val="424242"/>
              </a:solidFill>
              <a:latin typeface="Segoe UI" panose="020B0502040204020203" pitchFamily="34" charset="0"/>
            </a:endParaRPr>
          </a:p>
          <a:p>
            <a:r>
              <a:rPr lang="en-GB" dirty="0">
                <a:solidFill>
                  <a:srgbClr val="424242"/>
                </a:solidFill>
                <a:latin typeface="Segoe UI" panose="020B0502040204020203" pitchFamily="34" charset="0"/>
              </a:rPr>
              <a:t>A Variety Of Ticket Options Are Available However General admission Prices Are Standard £5 / 11 and Under FREE.</a:t>
            </a:r>
            <a:br>
              <a:rPr lang="en-GB" dirty="0"/>
            </a:br>
            <a:br>
              <a:rPr lang="en-GB" dirty="0"/>
            </a:br>
            <a:r>
              <a:rPr lang="en-GB" dirty="0">
                <a:solidFill>
                  <a:srgbClr val="424242"/>
                </a:solidFill>
                <a:latin typeface="Segoe UI" panose="020B0502040204020203" pitchFamily="34" charset="0"/>
              </a:rPr>
              <a:t>Tickets are on sale via:</a:t>
            </a:r>
            <a:br>
              <a:rPr lang="en-GB" dirty="0"/>
            </a:br>
            <a:r>
              <a:rPr lang="en-GB" dirty="0">
                <a:latin typeface="Segoe UI" panose="020B0502040204020203" pitchFamily="34" charset="0"/>
                <a:hlinkClick r:id="rId2"/>
              </a:rPr>
              <a:t>https://www.yorksmc.co.uk/buy-tickets?ftredirect=1</a:t>
            </a:r>
            <a:endParaRPr lang="en-GB" dirty="0"/>
          </a:p>
        </p:txBody>
      </p:sp>
      <p:pic>
        <p:nvPicPr>
          <p:cNvPr id="9" name="Picture 8">
            <a:extLst>
              <a:ext uri="{FF2B5EF4-FFF2-40B4-BE49-F238E27FC236}">
                <a16:creationId xmlns:a16="http://schemas.microsoft.com/office/drawing/2014/main" id="{C1D69E5B-F9D2-41AE-A83F-F543970BBD5D}"/>
              </a:ext>
            </a:extLst>
          </p:cNvPr>
          <p:cNvPicPr>
            <a:picLocks noChangeAspect="1"/>
          </p:cNvPicPr>
          <p:nvPr/>
        </p:nvPicPr>
        <p:blipFill>
          <a:blip r:embed="rId3"/>
          <a:stretch>
            <a:fillRect/>
          </a:stretch>
        </p:blipFill>
        <p:spPr>
          <a:xfrm>
            <a:off x="6988088" y="1690688"/>
            <a:ext cx="4210638" cy="4258269"/>
          </a:xfrm>
          <a:prstGeom prst="rect">
            <a:avLst/>
          </a:prstGeom>
        </p:spPr>
      </p:pic>
    </p:spTree>
    <p:extLst>
      <p:ext uri="{BB962C8B-B14F-4D97-AF65-F5344CB8AC3E}">
        <p14:creationId xmlns:p14="http://schemas.microsoft.com/office/powerpoint/2010/main" val="149619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1774D4-EF9E-4CBA-8B22-B56A75C8874D}"/>
              </a:ext>
            </a:extLst>
          </p:cNvPr>
          <p:cNvPicPr>
            <a:picLocks noChangeAspect="1"/>
          </p:cNvPicPr>
          <p:nvPr/>
        </p:nvPicPr>
        <p:blipFill>
          <a:blip r:embed="rId2"/>
          <a:stretch>
            <a:fillRect/>
          </a:stretch>
        </p:blipFill>
        <p:spPr>
          <a:xfrm>
            <a:off x="3383230" y="234891"/>
            <a:ext cx="4733393" cy="6388217"/>
          </a:xfrm>
          <a:prstGeom prst="rect">
            <a:avLst/>
          </a:prstGeom>
        </p:spPr>
      </p:pic>
    </p:spTree>
    <p:extLst>
      <p:ext uri="{BB962C8B-B14F-4D97-AF65-F5344CB8AC3E}">
        <p14:creationId xmlns:p14="http://schemas.microsoft.com/office/powerpoint/2010/main" val="1465640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2970</TotalTime>
  <Words>129</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Segoe UI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News</dc:title>
  <dc:creator>Crayke Headteacher</dc:creator>
  <cp:lastModifiedBy>Crayke Admin</cp:lastModifiedBy>
  <cp:revision>23</cp:revision>
  <dcterms:created xsi:type="dcterms:W3CDTF">2023-09-12T18:46:00Z</dcterms:created>
  <dcterms:modified xsi:type="dcterms:W3CDTF">2023-11-24T12:16:57Z</dcterms:modified>
</cp:coreProperties>
</file>