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312392"/>
              </p:ext>
            </p:extLst>
          </p:nvPr>
        </p:nvGraphicFramePr>
        <p:xfrm>
          <a:off x="487960" y="801698"/>
          <a:ext cx="11216079" cy="2944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445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752734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411469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723097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763334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455697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r>
                        <a:rPr lang="en-GB" sz="13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455697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Open Morning – by appointment only – please contact school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Reception new starters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86752"/>
                  </a:ext>
                </a:extLst>
              </a:tr>
              <a:tr h="455697">
                <a:tc>
                  <a:txBody>
                    <a:bodyPr/>
                    <a:lstStyle/>
                    <a:p>
                      <a:r>
                        <a:rPr lang="en-GB" sz="13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73164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27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Spanish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Whole school – themed team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Classrooms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49398"/>
                  </a:ext>
                </a:extLst>
              </a:tr>
              <a:tr h="573164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30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CHASA: Christmas Craft 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All children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3236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07470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447787"/>
              </p:ext>
            </p:extLst>
          </p:nvPr>
        </p:nvGraphicFramePr>
        <p:xfrm>
          <a:off x="956345" y="801698"/>
          <a:ext cx="10397455" cy="600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533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22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Reindeer Rush – charity run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Whole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598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977330"/>
              </p:ext>
            </p:extLst>
          </p:nvPr>
        </p:nvGraphicFramePr>
        <p:xfrm>
          <a:off x="838200" y="927652"/>
          <a:ext cx="10515600" cy="2806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10 January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Committee + parents/carers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 staff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5365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3634</TotalTime>
  <Words>645</Words>
  <Application>Microsoft Office PowerPoint</Application>
  <PresentationFormat>Widescreen</PresentationFormat>
  <Paragraphs>291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44</cp:revision>
  <dcterms:created xsi:type="dcterms:W3CDTF">2023-09-01T13:55:17Z</dcterms:created>
  <dcterms:modified xsi:type="dcterms:W3CDTF">2023-11-17T12:36:26Z</dcterms:modified>
</cp:coreProperties>
</file>