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updated: 1 December 2023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532728"/>
              </p:ext>
            </p:extLst>
          </p:nvPr>
        </p:nvGraphicFramePr>
        <p:xfrm>
          <a:off x="956345" y="801698"/>
          <a:ext cx="10397455" cy="600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33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Reindeer Rush – charity run event </a:t>
                      </a:r>
                      <a:r>
                        <a:rPr lang="en-GB" i="0" dirty="0">
                          <a:solidFill>
                            <a:srgbClr val="FF0000"/>
                          </a:solidFill>
                        </a:rPr>
                        <a:t>SCHOOL CLOSES 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598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569</Words>
  <Application>Microsoft Office PowerPoint</Application>
  <PresentationFormat>Widescreen</PresentationFormat>
  <Paragraphs>254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1 December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45</cp:revision>
  <dcterms:created xsi:type="dcterms:W3CDTF">2023-09-01T13:55:17Z</dcterms:created>
  <dcterms:modified xsi:type="dcterms:W3CDTF">2023-12-01T11:12:34Z</dcterms:modified>
</cp:coreProperties>
</file>