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9B80-382C-4F71-9C1D-5360ECDE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A7E6F-EF83-40AB-A3A4-9F0401E73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DAD3-451A-4DB4-8BDE-ECB5DACC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9BDC-36F6-4A64-BFCE-EF0D4A9D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69E1-8AEA-4285-B805-FEC11F21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3C43-B61C-490C-A498-A0C48B60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FFA45-F3AE-4DE9-9546-76D51FF88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0831-B8A5-415E-A568-EE75652D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875A-8514-48B8-945D-DFA2DAE9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F537-FBA6-40BE-806E-008EFE6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4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4C6D4-1BF9-40C9-85E5-C6B82E79B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C469E-91D7-4A44-8CF7-9E808D6B1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D1E00-3847-4F7D-8AEE-536E799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D8BD-7ACC-4E6E-A939-D26530E5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D9FF-6E10-4A6D-842E-90973521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6F38-5DEA-471F-9500-2F18F213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595D-3B3F-45A7-8C04-AF170FB8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6715-0D04-4F99-AEAA-3CE287F9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52D0-F60B-43B6-9878-E3103F83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278E-A257-45F7-A875-B1B7ADE7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EDD0-16FC-4EA3-B111-3B81DC1E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0708B-91D7-405E-ACB1-F03F5D4E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3B77-5850-4CFF-9DDB-9059194F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A1F4-388C-4764-AD40-BC90666B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56CE-7FFB-4543-BE10-00B10555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FCAF-047D-4932-8FF7-951D5996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37FD-E3A9-4D84-8073-0C432BB26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12B2-543E-4990-BE5E-35D45A71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F9EFE-0E4F-40DA-81B1-7CDE445F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C230-F1FD-4028-9C0A-38636922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79DF-F472-4802-A15A-B78AE9B8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33D8-FF30-430F-B2BE-B8BADC6B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15A5-BC07-4A82-B089-DB00F0C0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0E23B-8A08-4522-B0A0-5D6626974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C4624-F950-4D05-9807-55362E4C7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078B8-8102-4225-BA49-D0C79931E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683F5-F667-40E1-92FA-36B5F46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903C8-2076-46AD-B322-AB268A73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ED755-457C-4E6C-A39F-68C148AD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301D-61DC-4D3F-B837-6C5006DB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EEE7B-1DA4-4E48-BF30-6B8240BF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85967-C3F4-458F-A23B-C02A15C4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3041F-176E-4549-81E2-CB60DE84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39897-D9D9-47BD-A360-8DECA32A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DB10A-9810-4275-A196-917A5D7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DC853-9C03-4970-AF6B-317D821C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D3B0-D073-4A84-8314-20C90647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0A1E-E33C-4524-9B8A-020C9BA3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F30C-E318-4163-B4A8-AD66A38F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2D10-17FA-4E1D-986B-512BF549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9837-3D4D-4C08-AE24-EC246D9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6179-47B8-424D-A600-153C7056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1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BB59-86AE-4F1C-96CC-CF6CCEFB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37FD2-1D34-4CCC-B73E-DD0697A89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4436-CFFA-4A3A-8211-86D903EE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0D46B-024B-4715-A322-4F134ABA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A81DD-BDBB-44D6-B669-B043DE1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EC793-3EE0-42F7-8BBF-A4064F01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2B86B-0CBB-4567-9352-84BEF7CB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A242-B9B1-45F6-BF8A-A4007A38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B9516-890C-4377-8CF8-0300E1A07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B4E9-6AC1-4A29-949E-48A18D0683BE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DEDD-E5DB-472B-B475-6066F938A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EDC8-B408-4F15-815B-92E9E9D54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ycjobs.engageats.co.uk/Vacancies/W/7512/0/410184/21322/cleaner-caretaker-crayke-c-of-e-primary-school-crayke-yor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CC3C18-A7CA-480C-A72E-441D53B3667C}"/>
              </a:ext>
            </a:extLst>
          </p:cNvPr>
          <p:cNvSpPr txBox="1">
            <a:spLocks/>
          </p:cNvSpPr>
          <p:nvPr/>
        </p:nvSpPr>
        <p:spPr>
          <a:xfrm>
            <a:off x="838200" y="798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</a:rPr>
              <a:t>Community News – 19 January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183C9C-DB39-4AF4-8331-870E484C3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660" y="1059825"/>
            <a:ext cx="5232218" cy="5798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A4C335-836E-4217-A203-83210491E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5047">
            <a:off x="8059038" y="1787929"/>
            <a:ext cx="3637603" cy="25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E7D3-F5AC-4FBA-B926-2054FE61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We (still) need a caretaker!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FF1B-D7C4-466A-8FC3-AECEC19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vacancy for a cleaner and caretaker has been re- advertised with a closing date of 28.1.24. Please see below link and share with anyone who you think may be interested in applying.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https://nycjobs.engageats.co.uk/Vacancies/W/7512/0/410184/21322/cleaner-caretaker-crayke-c-of-e-primary-school-crayke-york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32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4524</TotalTime>
  <Words>67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We (still) need a caretaker!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News</dc:title>
  <dc:creator>Crayke Headteacher</dc:creator>
  <cp:lastModifiedBy>Crayke Headteacher</cp:lastModifiedBy>
  <cp:revision>31</cp:revision>
  <dcterms:created xsi:type="dcterms:W3CDTF">2023-09-12T18:46:00Z</dcterms:created>
  <dcterms:modified xsi:type="dcterms:W3CDTF">2024-01-19T11:13:15Z</dcterms:modified>
</cp:coreProperties>
</file>