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70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Last updated: 26 January 2024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2300010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451005"/>
              </p:ext>
            </p:extLst>
          </p:nvPr>
        </p:nvGraphicFramePr>
        <p:xfrm>
          <a:off x="838200" y="927652"/>
          <a:ext cx="10515600" cy="5562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NSPCC Number Day - 'dress up for digits' by coming to school dressed in non-uniform with a number on or something to count e.g. dots/stripes (clothing still suitable for sport)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78493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6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KS2 SATS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Year 6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565223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8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Handwriting Parent Meeting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Reception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34658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CHASA Disco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97440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26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CHASA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CHASA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St Monica’s Easingwold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5766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216502"/>
              </p:ext>
            </p:extLst>
          </p:nvPr>
        </p:nvGraphicFramePr>
        <p:xfrm>
          <a:off x="838200" y="927652"/>
          <a:ext cx="10515600" cy="535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Friday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Visit to Leeds Art Gallery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Leeds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7440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Tuesday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5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Visit to </a:t>
                      </a:r>
                      <a:r>
                        <a:rPr lang="en-GB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York University Astro Campus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030673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Phonics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Year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407232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 (page 1 of 2)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305740"/>
              </p:ext>
            </p:extLst>
          </p:nvPr>
        </p:nvGraphicFramePr>
        <p:xfrm>
          <a:off x="897622" y="927652"/>
          <a:ext cx="10456178" cy="433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256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15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Red Nose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06671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Tuesday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19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Stem Enrichment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93889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Crayke’s</a:t>
                      </a:r>
                      <a:r>
                        <a:rPr lang="en-GB" dirty="0"/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21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CHASA After School Easter Crafts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All children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034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 (page 2 of 2)</a:t>
            </a:r>
          </a:p>
        </p:txBody>
      </p:sp>
    </p:spTree>
    <p:extLst>
      <p:ext uri="{BB962C8B-B14F-4D97-AF65-F5344CB8AC3E}">
        <p14:creationId xmlns:p14="http://schemas.microsoft.com/office/powerpoint/2010/main" val="55619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200188"/>
              </p:ext>
            </p:extLst>
          </p:nvPr>
        </p:nvGraphicFramePr>
        <p:xfrm>
          <a:off x="838200" y="927652"/>
          <a:ext cx="10515600" cy="3693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21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Make Music Event York St John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Oak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17845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591</Words>
  <Application>Microsoft Office PowerPoint</Application>
  <PresentationFormat>Widescreen</PresentationFormat>
  <Paragraphs>245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Last updated: 26 January 2024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Admin</cp:lastModifiedBy>
  <cp:revision>58</cp:revision>
  <dcterms:created xsi:type="dcterms:W3CDTF">2023-09-01T13:55:17Z</dcterms:created>
  <dcterms:modified xsi:type="dcterms:W3CDTF">2024-01-25T15:08:56Z</dcterms:modified>
</cp:coreProperties>
</file>