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chivo Black" panose="020B0604020202020204" charset="0"/>
      <p:regular r:id="rId15"/>
    </p:embeddedFont>
    <p:embeddedFont>
      <p:font typeface="Calibri" panose="020F0502020204030204" pitchFamily="34" charset="0"/>
      <p:regular r:id="rId16"/>
      <p:bold r:id="rId17"/>
      <p:italic r:id="rId18"/>
      <p:boldItalic r:id="rId19"/>
    </p:embeddedFont>
    <p:embeddedFont>
      <p:font typeface="KG Primary Penmanship" panose="020B0604020202020204" charset="0"/>
      <p:regular r:id="rId20"/>
    </p:embeddedFont>
    <p:embeddedFont>
      <p:font typeface="Luckiest Guy" panose="020B0604020202020204" charset="0"/>
      <p:regular r:id="rId21"/>
    </p:embeddedFont>
    <p:embeddedFont>
      <p:font typeface="Sensei"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8.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hyperlink" Target="https://www.easyfundraising.org.uk/causes/craykeceschoolcrayk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7.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svg"/><Relationship Id="rId3" Type="http://schemas.openxmlformats.org/officeDocument/2006/relationships/image" Target="../media/image22.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4.sv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29448" y="7490165"/>
            <a:ext cx="2520439" cy="2590448"/>
            <a:chOff x="0" y="0"/>
            <a:chExt cx="2520442" cy="2590444"/>
          </a:xfrm>
        </p:grpSpPr>
        <p:sp>
          <p:nvSpPr>
            <p:cNvPr id="3" name="Freeform 3"/>
            <p:cNvSpPr/>
            <p:nvPr/>
          </p:nvSpPr>
          <p:spPr>
            <a:xfrm>
              <a:off x="63881" y="63500"/>
              <a:ext cx="1566799" cy="2463419"/>
            </a:xfrm>
            <a:custGeom>
              <a:avLst/>
              <a:gdLst/>
              <a:ahLst/>
              <a:cxnLst/>
              <a:rect l="l" t="t" r="r" b="b"/>
              <a:pathLst>
                <a:path w="1566799" h="2463419">
                  <a:moveTo>
                    <a:pt x="217551" y="74168"/>
                  </a:moveTo>
                  <a:cubicBezTo>
                    <a:pt x="225044" y="74168"/>
                    <a:pt x="232664" y="74549"/>
                    <a:pt x="240411" y="75311"/>
                  </a:cubicBezTo>
                  <a:lnTo>
                    <a:pt x="417068" y="93218"/>
                  </a:lnTo>
                  <a:cubicBezTo>
                    <a:pt x="450088" y="98044"/>
                    <a:pt x="482219" y="110363"/>
                    <a:pt x="514096" y="120777"/>
                  </a:cubicBezTo>
                  <a:cubicBezTo>
                    <a:pt x="551561" y="132969"/>
                    <a:pt x="587629" y="150622"/>
                    <a:pt x="625856" y="159131"/>
                  </a:cubicBezTo>
                  <a:cubicBezTo>
                    <a:pt x="738251" y="184277"/>
                    <a:pt x="795782" y="262509"/>
                    <a:pt x="830580" y="363474"/>
                  </a:cubicBezTo>
                  <a:cubicBezTo>
                    <a:pt x="854202" y="431927"/>
                    <a:pt x="853948" y="500380"/>
                    <a:pt x="834009" y="571119"/>
                  </a:cubicBezTo>
                  <a:cubicBezTo>
                    <a:pt x="807847" y="664464"/>
                    <a:pt x="768858" y="751205"/>
                    <a:pt x="717042" y="832358"/>
                  </a:cubicBezTo>
                  <a:cubicBezTo>
                    <a:pt x="678942" y="891667"/>
                    <a:pt x="641731" y="951738"/>
                    <a:pt x="599313" y="1007872"/>
                  </a:cubicBezTo>
                  <a:cubicBezTo>
                    <a:pt x="544195" y="1080770"/>
                    <a:pt x="529082" y="1162177"/>
                    <a:pt x="548005" y="1247648"/>
                  </a:cubicBezTo>
                  <a:cubicBezTo>
                    <a:pt x="576707" y="1377061"/>
                    <a:pt x="645033" y="1482090"/>
                    <a:pt x="764667" y="1546098"/>
                  </a:cubicBezTo>
                  <a:cubicBezTo>
                    <a:pt x="899033" y="1617980"/>
                    <a:pt x="1035558" y="1685290"/>
                    <a:pt x="1184402" y="1722628"/>
                  </a:cubicBezTo>
                  <a:cubicBezTo>
                    <a:pt x="1260348" y="1741805"/>
                    <a:pt x="1324229" y="1780032"/>
                    <a:pt x="1373505" y="1843024"/>
                  </a:cubicBezTo>
                  <a:cubicBezTo>
                    <a:pt x="1406525" y="1885061"/>
                    <a:pt x="1423289" y="1930273"/>
                    <a:pt x="1421511" y="1983486"/>
                  </a:cubicBezTo>
                  <a:cubicBezTo>
                    <a:pt x="1419606" y="2035048"/>
                    <a:pt x="1403731" y="2081911"/>
                    <a:pt x="1384046" y="2129536"/>
                  </a:cubicBezTo>
                  <a:cubicBezTo>
                    <a:pt x="1338580" y="2240026"/>
                    <a:pt x="1243711" y="2286889"/>
                    <a:pt x="1141730" y="2323211"/>
                  </a:cubicBezTo>
                  <a:cubicBezTo>
                    <a:pt x="1118489" y="2331466"/>
                    <a:pt x="1092327" y="2332990"/>
                    <a:pt x="1066292" y="2332990"/>
                  </a:cubicBezTo>
                  <a:cubicBezTo>
                    <a:pt x="1055116" y="2332990"/>
                    <a:pt x="1043940" y="2332736"/>
                    <a:pt x="1032891" y="2332609"/>
                  </a:cubicBezTo>
                  <a:cubicBezTo>
                    <a:pt x="987933" y="2331974"/>
                    <a:pt x="942340" y="2329942"/>
                    <a:pt x="898144" y="2321941"/>
                  </a:cubicBezTo>
                  <a:cubicBezTo>
                    <a:pt x="825246" y="2308987"/>
                    <a:pt x="752348" y="2304034"/>
                    <a:pt x="679323" y="2304034"/>
                  </a:cubicBezTo>
                  <a:cubicBezTo>
                    <a:pt x="606552" y="2304034"/>
                    <a:pt x="533781" y="2308860"/>
                    <a:pt x="461010" y="2315464"/>
                  </a:cubicBezTo>
                  <a:cubicBezTo>
                    <a:pt x="418719" y="2319274"/>
                    <a:pt x="378460" y="2330450"/>
                    <a:pt x="339598" y="2349500"/>
                  </a:cubicBezTo>
                  <a:cubicBezTo>
                    <a:pt x="312166" y="2362835"/>
                    <a:pt x="281940" y="2371090"/>
                    <a:pt x="252476" y="2379345"/>
                  </a:cubicBezTo>
                  <a:cubicBezTo>
                    <a:pt x="233426" y="2384552"/>
                    <a:pt x="219202" y="2387473"/>
                    <a:pt x="208026" y="2387473"/>
                  </a:cubicBezTo>
                  <a:cubicBezTo>
                    <a:pt x="179451" y="2387473"/>
                    <a:pt x="171577" y="2368550"/>
                    <a:pt x="155702" y="2321560"/>
                  </a:cubicBezTo>
                  <a:cubicBezTo>
                    <a:pt x="142494" y="2282317"/>
                    <a:pt x="137922" y="2238502"/>
                    <a:pt x="137160" y="2196592"/>
                  </a:cubicBezTo>
                  <a:cubicBezTo>
                    <a:pt x="134366" y="2033143"/>
                    <a:pt x="134366" y="1869567"/>
                    <a:pt x="133731" y="1706118"/>
                  </a:cubicBezTo>
                  <a:lnTo>
                    <a:pt x="133731" y="1452499"/>
                  </a:lnTo>
                  <a:lnTo>
                    <a:pt x="137287" y="1452499"/>
                  </a:lnTo>
                  <a:lnTo>
                    <a:pt x="123952" y="852170"/>
                  </a:lnTo>
                  <a:cubicBezTo>
                    <a:pt x="122682" y="747522"/>
                    <a:pt x="111125" y="644017"/>
                    <a:pt x="103759" y="540131"/>
                  </a:cubicBezTo>
                  <a:cubicBezTo>
                    <a:pt x="95631" y="422402"/>
                    <a:pt x="97409" y="303784"/>
                    <a:pt x="95250" y="185547"/>
                  </a:cubicBezTo>
                  <a:lnTo>
                    <a:pt x="96901" y="143383"/>
                  </a:lnTo>
                  <a:cubicBezTo>
                    <a:pt x="100203" y="116332"/>
                    <a:pt x="112395" y="97790"/>
                    <a:pt x="140716" y="87757"/>
                  </a:cubicBezTo>
                  <a:cubicBezTo>
                    <a:pt x="166243" y="78867"/>
                    <a:pt x="191389" y="74168"/>
                    <a:pt x="217424" y="74168"/>
                  </a:cubicBezTo>
                  <a:close/>
                  <a:moveTo>
                    <a:pt x="255270" y="0"/>
                  </a:moveTo>
                  <a:cubicBezTo>
                    <a:pt x="230124" y="0"/>
                    <a:pt x="205105" y="2540"/>
                    <a:pt x="180086" y="6604"/>
                  </a:cubicBezTo>
                  <a:cubicBezTo>
                    <a:pt x="60452" y="26035"/>
                    <a:pt x="20066" y="67945"/>
                    <a:pt x="4191" y="186436"/>
                  </a:cubicBezTo>
                  <a:cubicBezTo>
                    <a:pt x="2413" y="200406"/>
                    <a:pt x="0" y="214376"/>
                    <a:pt x="0" y="228473"/>
                  </a:cubicBezTo>
                  <a:lnTo>
                    <a:pt x="508" y="549910"/>
                  </a:lnTo>
                  <a:cubicBezTo>
                    <a:pt x="1143" y="606171"/>
                    <a:pt x="8255" y="662432"/>
                    <a:pt x="8636" y="718820"/>
                  </a:cubicBezTo>
                  <a:lnTo>
                    <a:pt x="9017" y="1209167"/>
                  </a:lnTo>
                  <a:lnTo>
                    <a:pt x="12954" y="1209167"/>
                  </a:lnTo>
                  <a:cubicBezTo>
                    <a:pt x="12954" y="1369822"/>
                    <a:pt x="13081" y="1530477"/>
                    <a:pt x="12827" y="1691132"/>
                  </a:cubicBezTo>
                  <a:lnTo>
                    <a:pt x="12573" y="2139061"/>
                  </a:lnTo>
                  <a:cubicBezTo>
                    <a:pt x="13589" y="2197989"/>
                    <a:pt x="20320" y="2257679"/>
                    <a:pt x="33274" y="2315083"/>
                  </a:cubicBezTo>
                  <a:cubicBezTo>
                    <a:pt x="53467" y="2403348"/>
                    <a:pt x="130556" y="2463419"/>
                    <a:pt x="217805" y="2463419"/>
                  </a:cubicBezTo>
                  <a:cubicBezTo>
                    <a:pt x="228473" y="2463419"/>
                    <a:pt x="239268" y="2462530"/>
                    <a:pt x="250063" y="2460625"/>
                  </a:cubicBezTo>
                  <a:cubicBezTo>
                    <a:pt x="313309" y="2449830"/>
                    <a:pt x="377571" y="2439162"/>
                    <a:pt x="436499" y="2408174"/>
                  </a:cubicBezTo>
                  <a:cubicBezTo>
                    <a:pt x="462915" y="2394077"/>
                    <a:pt x="495046" y="2384552"/>
                    <a:pt x="524891" y="2384171"/>
                  </a:cubicBezTo>
                  <a:cubicBezTo>
                    <a:pt x="544830" y="2383917"/>
                    <a:pt x="564769" y="2383663"/>
                    <a:pt x="584835" y="2383663"/>
                  </a:cubicBezTo>
                  <a:cubicBezTo>
                    <a:pt x="640969" y="2383663"/>
                    <a:pt x="697103" y="2385314"/>
                    <a:pt x="752602" y="2391791"/>
                  </a:cubicBezTo>
                  <a:cubicBezTo>
                    <a:pt x="877443" y="2406269"/>
                    <a:pt x="1002030" y="2418080"/>
                    <a:pt x="1127633" y="2418080"/>
                  </a:cubicBezTo>
                  <a:cubicBezTo>
                    <a:pt x="1137539" y="2418080"/>
                    <a:pt x="1147318" y="2417953"/>
                    <a:pt x="1157224" y="2417826"/>
                  </a:cubicBezTo>
                  <a:cubicBezTo>
                    <a:pt x="1291717" y="2415794"/>
                    <a:pt x="1389634" y="2344039"/>
                    <a:pt x="1476248" y="2250948"/>
                  </a:cubicBezTo>
                  <a:lnTo>
                    <a:pt x="1492123" y="2221357"/>
                  </a:lnTo>
                  <a:cubicBezTo>
                    <a:pt x="1510792" y="2168144"/>
                    <a:pt x="1532382" y="2115693"/>
                    <a:pt x="1545844" y="2061083"/>
                  </a:cubicBezTo>
                  <a:cubicBezTo>
                    <a:pt x="1566799" y="1976628"/>
                    <a:pt x="1566672" y="1892427"/>
                    <a:pt x="1509014" y="1819910"/>
                  </a:cubicBezTo>
                  <a:cubicBezTo>
                    <a:pt x="1443482" y="1737741"/>
                    <a:pt x="1371219" y="1664081"/>
                    <a:pt x="1264285" y="1635125"/>
                  </a:cubicBezTo>
                  <a:cubicBezTo>
                    <a:pt x="1130046" y="1598803"/>
                    <a:pt x="1007618" y="1533398"/>
                    <a:pt x="883285" y="1474216"/>
                  </a:cubicBezTo>
                  <a:cubicBezTo>
                    <a:pt x="779780" y="1425067"/>
                    <a:pt x="707771" y="1343406"/>
                    <a:pt x="672338" y="1232662"/>
                  </a:cubicBezTo>
                  <a:cubicBezTo>
                    <a:pt x="650875" y="1164971"/>
                    <a:pt x="652399" y="1099693"/>
                    <a:pt x="695960" y="1039495"/>
                  </a:cubicBezTo>
                  <a:cubicBezTo>
                    <a:pt x="737235" y="982345"/>
                    <a:pt x="774065" y="921639"/>
                    <a:pt x="819404" y="868045"/>
                  </a:cubicBezTo>
                  <a:cubicBezTo>
                    <a:pt x="871474" y="806577"/>
                    <a:pt x="905256" y="736092"/>
                    <a:pt x="936371" y="663702"/>
                  </a:cubicBezTo>
                  <a:cubicBezTo>
                    <a:pt x="987933" y="542798"/>
                    <a:pt x="1003300" y="419481"/>
                    <a:pt x="948817" y="295148"/>
                  </a:cubicBezTo>
                  <a:cubicBezTo>
                    <a:pt x="915289" y="219075"/>
                    <a:pt x="873506" y="144653"/>
                    <a:pt x="788162" y="120396"/>
                  </a:cubicBezTo>
                  <a:cubicBezTo>
                    <a:pt x="662432" y="84963"/>
                    <a:pt x="544703" y="17780"/>
                    <a:pt x="409829" y="17780"/>
                  </a:cubicBezTo>
                  <a:cubicBezTo>
                    <a:pt x="403098" y="17780"/>
                    <a:pt x="396240" y="17907"/>
                    <a:pt x="389509" y="18288"/>
                  </a:cubicBezTo>
                  <a:cubicBezTo>
                    <a:pt x="388112" y="18415"/>
                    <a:pt x="386715" y="18415"/>
                    <a:pt x="385318" y="18415"/>
                  </a:cubicBezTo>
                  <a:cubicBezTo>
                    <a:pt x="364744" y="18415"/>
                    <a:pt x="343789" y="11303"/>
                    <a:pt x="323088" y="6858"/>
                  </a:cubicBezTo>
                  <a:cubicBezTo>
                    <a:pt x="300355" y="2032"/>
                    <a:pt x="277749" y="0"/>
                    <a:pt x="255270" y="0"/>
                  </a:cubicBezTo>
                  <a:close/>
                </a:path>
              </a:pathLst>
            </a:custGeom>
            <a:solidFill>
              <a:srgbClr val="8AB229"/>
            </a:solidFill>
          </p:spPr>
          <p:txBody>
            <a:bodyPr/>
            <a:lstStyle/>
            <a:p>
              <a:endParaRPr lang="en-GB"/>
            </a:p>
          </p:txBody>
        </p:sp>
        <p:sp>
          <p:nvSpPr>
            <p:cNvPr id="4" name="Freeform 4"/>
            <p:cNvSpPr/>
            <p:nvPr/>
          </p:nvSpPr>
          <p:spPr>
            <a:xfrm>
              <a:off x="1229106" y="84836"/>
              <a:ext cx="1225169" cy="1315339"/>
            </a:xfrm>
            <a:custGeom>
              <a:avLst/>
              <a:gdLst/>
              <a:ahLst/>
              <a:cxnLst/>
              <a:rect l="l" t="t" r="r" b="b"/>
              <a:pathLst>
                <a:path w="1225169" h="1315339">
                  <a:moveTo>
                    <a:pt x="926338" y="86487"/>
                  </a:moveTo>
                  <a:cubicBezTo>
                    <a:pt x="863600" y="85344"/>
                    <a:pt x="818515" y="105537"/>
                    <a:pt x="783209" y="145288"/>
                  </a:cubicBezTo>
                  <a:lnTo>
                    <a:pt x="657987" y="293751"/>
                  </a:lnTo>
                  <a:cubicBezTo>
                    <a:pt x="566293" y="397129"/>
                    <a:pt x="476123" y="502158"/>
                    <a:pt x="380111" y="601599"/>
                  </a:cubicBezTo>
                  <a:cubicBezTo>
                    <a:pt x="318008" y="666115"/>
                    <a:pt x="260985" y="737743"/>
                    <a:pt x="179832" y="782447"/>
                  </a:cubicBezTo>
                  <a:cubicBezTo>
                    <a:pt x="160782" y="793115"/>
                    <a:pt x="144018" y="810387"/>
                    <a:pt x="131064" y="828421"/>
                  </a:cubicBezTo>
                  <a:cubicBezTo>
                    <a:pt x="107950" y="860552"/>
                    <a:pt x="85598" y="894842"/>
                    <a:pt x="111125" y="936752"/>
                  </a:cubicBezTo>
                  <a:lnTo>
                    <a:pt x="222377" y="996442"/>
                  </a:lnTo>
                  <a:cubicBezTo>
                    <a:pt x="250063" y="1013714"/>
                    <a:pt x="279146" y="1020064"/>
                    <a:pt x="310642" y="1020699"/>
                  </a:cubicBezTo>
                  <a:lnTo>
                    <a:pt x="386715" y="1022223"/>
                  </a:lnTo>
                  <a:cubicBezTo>
                    <a:pt x="454406" y="1025779"/>
                    <a:pt x="521589" y="1033018"/>
                    <a:pt x="586994" y="1052830"/>
                  </a:cubicBezTo>
                  <a:lnTo>
                    <a:pt x="692912" y="1081278"/>
                  </a:lnTo>
                  <a:cubicBezTo>
                    <a:pt x="764540" y="1098042"/>
                    <a:pt x="837438" y="1116203"/>
                    <a:pt x="897001" y="1159002"/>
                  </a:cubicBezTo>
                  <a:cubicBezTo>
                    <a:pt x="939165" y="1189355"/>
                    <a:pt x="986790" y="1201801"/>
                    <a:pt x="1030097" y="1226566"/>
                  </a:cubicBezTo>
                  <a:cubicBezTo>
                    <a:pt x="1060831" y="1210056"/>
                    <a:pt x="1088009" y="1192276"/>
                    <a:pt x="1088009" y="1157097"/>
                  </a:cubicBezTo>
                  <a:cubicBezTo>
                    <a:pt x="1088136" y="1089533"/>
                    <a:pt x="1088898" y="1021461"/>
                    <a:pt x="1080389" y="954659"/>
                  </a:cubicBezTo>
                  <a:cubicBezTo>
                    <a:pt x="1073658" y="902081"/>
                    <a:pt x="1052195" y="851662"/>
                    <a:pt x="1039622" y="799719"/>
                  </a:cubicBezTo>
                  <a:cubicBezTo>
                    <a:pt x="1020064" y="720471"/>
                    <a:pt x="997204" y="641350"/>
                    <a:pt x="985139" y="560832"/>
                  </a:cubicBezTo>
                  <a:cubicBezTo>
                    <a:pt x="971550" y="469011"/>
                    <a:pt x="967232" y="375793"/>
                    <a:pt x="960755" y="282956"/>
                  </a:cubicBezTo>
                  <a:cubicBezTo>
                    <a:pt x="956183" y="218440"/>
                    <a:pt x="951992" y="154178"/>
                    <a:pt x="926465" y="86614"/>
                  </a:cubicBezTo>
                  <a:close/>
                  <a:moveTo>
                    <a:pt x="1220851" y="1086612"/>
                  </a:moveTo>
                  <a:lnTo>
                    <a:pt x="1220597" y="1145794"/>
                  </a:lnTo>
                  <a:cubicBezTo>
                    <a:pt x="1212469" y="1223772"/>
                    <a:pt x="1158113" y="1286764"/>
                    <a:pt x="1082675" y="1309243"/>
                  </a:cubicBezTo>
                  <a:cubicBezTo>
                    <a:pt x="1062736" y="1315339"/>
                    <a:pt x="1044067" y="1314958"/>
                    <a:pt x="1025144" y="1307084"/>
                  </a:cubicBezTo>
                  <a:lnTo>
                    <a:pt x="938911" y="1271651"/>
                  </a:lnTo>
                  <a:cubicBezTo>
                    <a:pt x="835787" y="1225677"/>
                    <a:pt x="730250" y="1186688"/>
                    <a:pt x="619887" y="1160780"/>
                  </a:cubicBezTo>
                  <a:cubicBezTo>
                    <a:pt x="573405" y="1149731"/>
                    <a:pt x="528574" y="1129792"/>
                    <a:pt x="481584" y="1122172"/>
                  </a:cubicBezTo>
                  <a:cubicBezTo>
                    <a:pt x="420751" y="1112266"/>
                    <a:pt x="358394" y="1108583"/>
                    <a:pt x="296672" y="1106043"/>
                  </a:cubicBezTo>
                  <a:cubicBezTo>
                    <a:pt x="183515" y="1101471"/>
                    <a:pt x="99822" y="1045210"/>
                    <a:pt x="30988" y="961009"/>
                  </a:cubicBezTo>
                  <a:cubicBezTo>
                    <a:pt x="7239" y="932180"/>
                    <a:pt x="0" y="899668"/>
                    <a:pt x="17653" y="866394"/>
                  </a:cubicBezTo>
                  <a:cubicBezTo>
                    <a:pt x="37338" y="829310"/>
                    <a:pt x="53975" y="786384"/>
                    <a:pt x="83947" y="759841"/>
                  </a:cubicBezTo>
                  <a:cubicBezTo>
                    <a:pt x="175514" y="678561"/>
                    <a:pt x="245872" y="579374"/>
                    <a:pt x="326644" y="488950"/>
                  </a:cubicBezTo>
                  <a:lnTo>
                    <a:pt x="509270" y="278130"/>
                  </a:lnTo>
                  <a:cubicBezTo>
                    <a:pt x="554736" y="224536"/>
                    <a:pt x="597789" y="168656"/>
                    <a:pt x="643001" y="114808"/>
                  </a:cubicBezTo>
                  <a:cubicBezTo>
                    <a:pt x="694436" y="53594"/>
                    <a:pt x="763270" y="22606"/>
                    <a:pt x="840105" y="8128"/>
                  </a:cubicBezTo>
                  <a:cubicBezTo>
                    <a:pt x="878967" y="635"/>
                    <a:pt x="918337" y="0"/>
                    <a:pt x="957326" y="11557"/>
                  </a:cubicBezTo>
                  <a:cubicBezTo>
                    <a:pt x="1010793" y="27432"/>
                    <a:pt x="1046734" y="60198"/>
                    <a:pt x="1056259" y="115824"/>
                  </a:cubicBezTo>
                  <a:lnTo>
                    <a:pt x="1082040" y="299974"/>
                  </a:lnTo>
                  <a:cubicBezTo>
                    <a:pt x="1090549" y="375539"/>
                    <a:pt x="1096518" y="451358"/>
                    <a:pt x="1104138" y="527050"/>
                  </a:cubicBezTo>
                  <a:cubicBezTo>
                    <a:pt x="1105916" y="543687"/>
                    <a:pt x="1106678" y="561721"/>
                    <a:pt x="1113282" y="576580"/>
                  </a:cubicBezTo>
                  <a:cubicBezTo>
                    <a:pt x="1147953" y="654939"/>
                    <a:pt x="1160145" y="738378"/>
                    <a:pt x="1174623" y="821690"/>
                  </a:cubicBezTo>
                  <a:lnTo>
                    <a:pt x="1211199" y="977646"/>
                  </a:lnTo>
                  <a:cubicBezTo>
                    <a:pt x="1218565" y="1013460"/>
                    <a:pt x="1220724" y="1050163"/>
                    <a:pt x="1225169" y="1086485"/>
                  </a:cubicBezTo>
                  <a:lnTo>
                    <a:pt x="1220978" y="1086866"/>
                  </a:lnTo>
                </a:path>
              </a:pathLst>
            </a:custGeom>
            <a:solidFill>
              <a:srgbClr val="FF8F3E"/>
            </a:solidFill>
          </p:spPr>
          <p:txBody>
            <a:bodyPr/>
            <a:lstStyle/>
            <a:p>
              <a:endParaRPr lang="en-GB"/>
            </a:p>
          </p:txBody>
        </p:sp>
        <p:sp>
          <p:nvSpPr>
            <p:cNvPr id="5" name="Freeform 5"/>
            <p:cNvSpPr/>
            <p:nvPr/>
          </p:nvSpPr>
          <p:spPr>
            <a:xfrm>
              <a:off x="1821688" y="1586611"/>
              <a:ext cx="646176" cy="691642"/>
            </a:xfrm>
            <a:custGeom>
              <a:avLst/>
              <a:gdLst/>
              <a:ahLst/>
              <a:cxnLst/>
              <a:rect l="l" t="t" r="r" b="b"/>
              <a:pathLst>
                <a:path w="646176" h="691642">
                  <a:moveTo>
                    <a:pt x="305181" y="78613"/>
                  </a:moveTo>
                  <a:cubicBezTo>
                    <a:pt x="312293" y="78613"/>
                    <a:pt x="319532" y="79248"/>
                    <a:pt x="326898" y="80645"/>
                  </a:cubicBezTo>
                  <a:lnTo>
                    <a:pt x="383540" y="88265"/>
                  </a:lnTo>
                  <a:cubicBezTo>
                    <a:pt x="411480" y="109474"/>
                    <a:pt x="426974" y="142875"/>
                    <a:pt x="466852" y="153797"/>
                  </a:cubicBezTo>
                  <a:lnTo>
                    <a:pt x="474218" y="163449"/>
                  </a:lnTo>
                  <a:cubicBezTo>
                    <a:pt x="503047" y="231902"/>
                    <a:pt x="546608" y="295275"/>
                    <a:pt x="541147" y="374904"/>
                  </a:cubicBezTo>
                  <a:cubicBezTo>
                    <a:pt x="536448" y="441960"/>
                    <a:pt x="514477" y="500253"/>
                    <a:pt x="467487" y="549656"/>
                  </a:cubicBezTo>
                  <a:cubicBezTo>
                    <a:pt x="428752" y="590550"/>
                    <a:pt x="377571" y="614807"/>
                    <a:pt x="327406" y="614807"/>
                  </a:cubicBezTo>
                  <a:cubicBezTo>
                    <a:pt x="327025" y="614807"/>
                    <a:pt x="326517" y="614807"/>
                    <a:pt x="326136" y="614807"/>
                  </a:cubicBezTo>
                  <a:cubicBezTo>
                    <a:pt x="276733" y="614299"/>
                    <a:pt x="222885" y="600456"/>
                    <a:pt x="184531" y="554355"/>
                  </a:cubicBezTo>
                  <a:cubicBezTo>
                    <a:pt x="128270" y="487045"/>
                    <a:pt x="109474" y="411861"/>
                    <a:pt x="118364" y="327152"/>
                  </a:cubicBezTo>
                  <a:lnTo>
                    <a:pt x="123317" y="285369"/>
                  </a:lnTo>
                  <a:cubicBezTo>
                    <a:pt x="124206" y="207645"/>
                    <a:pt x="169291" y="155448"/>
                    <a:pt x="225044" y="109982"/>
                  </a:cubicBezTo>
                  <a:cubicBezTo>
                    <a:pt x="248793" y="90678"/>
                    <a:pt x="275336" y="78867"/>
                    <a:pt x="305181" y="78867"/>
                  </a:cubicBezTo>
                  <a:close/>
                  <a:moveTo>
                    <a:pt x="389001" y="0"/>
                  </a:moveTo>
                  <a:cubicBezTo>
                    <a:pt x="372745" y="0"/>
                    <a:pt x="355600" y="2286"/>
                    <a:pt x="337820" y="7112"/>
                  </a:cubicBezTo>
                  <a:lnTo>
                    <a:pt x="312547" y="10033"/>
                  </a:lnTo>
                  <a:cubicBezTo>
                    <a:pt x="184023" y="30226"/>
                    <a:pt x="89662" y="97155"/>
                    <a:pt x="32131" y="215011"/>
                  </a:cubicBezTo>
                  <a:cubicBezTo>
                    <a:pt x="7874" y="264541"/>
                    <a:pt x="0" y="316357"/>
                    <a:pt x="4953" y="373507"/>
                  </a:cubicBezTo>
                  <a:lnTo>
                    <a:pt x="5080" y="404622"/>
                  </a:lnTo>
                  <a:cubicBezTo>
                    <a:pt x="12573" y="542036"/>
                    <a:pt x="94869" y="640461"/>
                    <a:pt x="226695" y="679196"/>
                  </a:cubicBezTo>
                  <a:cubicBezTo>
                    <a:pt x="255524" y="687705"/>
                    <a:pt x="283210" y="691642"/>
                    <a:pt x="310515" y="691642"/>
                  </a:cubicBezTo>
                  <a:cubicBezTo>
                    <a:pt x="359791" y="691642"/>
                    <a:pt x="407289" y="678688"/>
                    <a:pt x="455676" y="656336"/>
                  </a:cubicBezTo>
                  <a:cubicBezTo>
                    <a:pt x="564388" y="606171"/>
                    <a:pt x="615315" y="517779"/>
                    <a:pt x="631444" y="406019"/>
                  </a:cubicBezTo>
                  <a:cubicBezTo>
                    <a:pt x="646176" y="304545"/>
                    <a:pt x="615696" y="209295"/>
                    <a:pt x="569849" y="121158"/>
                  </a:cubicBezTo>
                  <a:cubicBezTo>
                    <a:pt x="538480" y="61214"/>
                    <a:pt x="474345" y="127"/>
                    <a:pt x="389001" y="127"/>
                  </a:cubicBezTo>
                  <a:close/>
                </a:path>
              </a:pathLst>
            </a:custGeom>
            <a:solidFill>
              <a:srgbClr val="EFB52A"/>
            </a:solidFill>
          </p:spPr>
          <p:txBody>
            <a:bodyPr/>
            <a:lstStyle/>
            <a:p>
              <a:endParaRPr lang="en-GB"/>
            </a:p>
          </p:txBody>
        </p:sp>
      </p:grpSp>
      <p:sp>
        <p:nvSpPr>
          <p:cNvPr id="6" name="Freeform 6"/>
          <p:cNvSpPr/>
          <p:nvPr/>
        </p:nvSpPr>
        <p:spPr>
          <a:xfrm>
            <a:off x="-609648" y="1553175"/>
            <a:ext cx="4726153" cy="5931551"/>
          </a:xfrm>
          <a:custGeom>
            <a:avLst/>
            <a:gdLst/>
            <a:ahLst/>
            <a:cxnLst/>
            <a:rect l="l" t="t" r="r" b="b"/>
            <a:pathLst>
              <a:path w="4726153" h="5931551">
                <a:moveTo>
                  <a:pt x="0" y="0"/>
                </a:moveTo>
                <a:lnTo>
                  <a:pt x="4726153" y="0"/>
                </a:lnTo>
                <a:lnTo>
                  <a:pt x="4726153" y="5931551"/>
                </a:lnTo>
                <a:lnTo>
                  <a:pt x="0" y="5931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a:grpSpLocks noChangeAspect="1"/>
          </p:cNvGrpSpPr>
          <p:nvPr/>
        </p:nvGrpSpPr>
        <p:grpSpPr>
          <a:xfrm>
            <a:off x="2992603" y="8021945"/>
            <a:ext cx="2760059" cy="1980809"/>
            <a:chOff x="0" y="0"/>
            <a:chExt cx="2760066" cy="1980806"/>
          </a:xfrm>
        </p:grpSpPr>
        <p:sp>
          <p:nvSpPr>
            <p:cNvPr id="8" name="Freeform 8"/>
            <p:cNvSpPr/>
            <p:nvPr/>
          </p:nvSpPr>
          <p:spPr>
            <a:xfrm>
              <a:off x="889127" y="1464818"/>
              <a:ext cx="1623060" cy="390906"/>
            </a:xfrm>
            <a:custGeom>
              <a:avLst/>
              <a:gdLst/>
              <a:ahLst/>
              <a:cxnLst/>
              <a:rect l="l" t="t" r="r" b="b"/>
              <a:pathLst>
                <a:path w="1623060" h="390906">
                  <a:moveTo>
                    <a:pt x="1623060" y="390906"/>
                  </a:moveTo>
                  <a:lnTo>
                    <a:pt x="0" y="390906"/>
                  </a:lnTo>
                  <a:lnTo>
                    <a:pt x="0" y="0"/>
                  </a:lnTo>
                  <a:lnTo>
                    <a:pt x="1623060" y="0"/>
                  </a:lnTo>
                  <a:lnTo>
                    <a:pt x="1623060" y="390906"/>
                  </a:lnTo>
                </a:path>
              </a:pathLst>
            </a:custGeom>
            <a:solidFill>
              <a:srgbClr val="FFFFFF"/>
            </a:solidFill>
          </p:spPr>
          <p:txBody>
            <a:bodyPr/>
            <a:lstStyle/>
            <a:p>
              <a:endParaRPr lang="en-GB"/>
            </a:p>
          </p:txBody>
        </p:sp>
        <p:sp>
          <p:nvSpPr>
            <p:cNvPr id="9" name="Freeform 9"/>
            <p:cNvSpPr/>
            <p:nvPr/>
          </p:nvSpPr>
          <p:spPr>
            <a:xfrm>
              <a:off x="64262" y="242062"/>
              <a:ext cx="784479" cy="1647190"/>
            </a:xfrm>
            <a:custGeom>
              <a:avLst/>
              <a:gdLst/>
              <a:ahLst/>
              <a:cxnLst/>
              <a:rect l="l" t="t" r="r" b="b"/>
              <a:pathLst>
                <a:path w="784479" h="1647190">
                  <a:moveTo>
                    <a:pt x="376301" y="1647190"/>
                  </a:moveTo>
                  <a:lnTo>
                    <a:pt x="0" y="1547876"/>
                  </a:lnTo>
                  <a:lnTo>
                    <a:pt x="408051" y="0"/>
                  </a:lnTo>
                  <a:lnTo>
                    <a:pt x="784479" y="99314"/>
                  </a:lnTo>
                  <a:lnTo>
                    <a:pt x="376301" y="1647190"/>
                  </a:lnTo>
                </a:path>
              </a:pathLst>
            </a:custGeom>
            <a:solidFill>
              <a:srgbClr val="FFFFFF"/>
            </a:solidFill>
          </p:spPr>
          <p:txBody>
            <a:bodyPr/>
            <a:lstStyle/>
            <a:p>
              <a:endParaRPr lang="en-GB"/>
            </a:p>
          </p:txBody>
        </p:sp>
        <p:sp>
          <p:nvSpPr>
            <p:cNvPr id="10" name="Freeform 10"/>
            <p:cNvSpPr/>
            <p:nvPr/>
          </p:nvSpPr>
          <p:spPr>
            <a:xfrm>
              <a:off x="456692" y="63500"/>
              <a:ext cx="436880" cy="336931"/>
            </a:xfrm>
            <a:custGeom>
              <a:avLst/>
              <a:gdLst/>
              <a:ahLst/>
              <a:cxnLst/>
              <a:rect l="l" t="t" r="r" b="b"/>
              <a:pathLst>
                <a:path w="436880" h="336931">
                  <a:moveTo>
                    <a:pt x="94234" y="0"/>
                  </a:moveTo>
                  <a:cubicBezTo>
                    <a:pt x="76073" y="0"/>
                    <a:pt x="59563" y="12192"/>
                    <a:pt x="54737" y="30480"/>
                  </a:cubicBezTo>
                  <a:lnTo>
                    <a:pt x="0" y="237744"/>
                  </a:lnTo>
                  <a:lnTo>
                    <a:pt x="376301" y="336931"/>
                  </a:lnTo>
                  <a:lnTo>
                    <a:pt x="376301" y="336931"/>
                  </a:lnTo>
                  <a:lnTo>
                    <a:pt x="431038" y="129794"/>
                  </a:lnTo>
                  <a:cubicBezTo>
                    <a:pt x="436880" y="107823"/>
                    <a:pt x="423672" y="85471"/>
                    <a:pt x="401828" y="79629"/>
                  </a:cubicBezTo>
                  <a:lnTo>
                    <a:pt x="104775" y="1397"/>
                  </a:lnTo>
                  <a:cubicBezTo>
                    <a:pt x="101219" y="508"/>
                    <a:pt x="97790" y="0"/>
                    <a:pt x="94234" y="0"/>
                  </a:cubicBezTo>
                  <a:close/>
                </a:path>
              </a:pathLst>
            </a:custGeom>
            <a:solidFill>
              <a:srgbClr val="8FD9D9"/>
            </a:solidFill>
          </p:spPr>
          <p:txBody>
            <a:bodyPr/>
            <a:lstStyle/>
            <a:p>
              <a:endParaRPr lang="en-GB"/>
            </a:p>
          </p:txBody>
        </p:sp>
        <p:sp>
          <p:nvSpPr>
            <p:cNvPr id="11" name="Freeform 11"/>
            <p:cNvSpPr/>
            <p:nvPr/>
          </p:nvSpPr>
          <p:spPr>
            <a:xfrm>
              <a:off x="410591" y="393700"/>
              <a:ext cx="398018" cy="181737"/>
            </a:xfrm>
            <a:custGeom>
              <a:avLst/>
              <a:gdLst/>
              <a:ahLst/>
              <a:cxnLst/>
              <a:rect l="l" t="t" r="r" b="b"/>
              <a:pathLst>
                <a:path w="398018" h="181737">
                  <a:moveTo>
                    <a:pt x="376301" y="181737"/>
                  </a:moveTo>
                  <a:lnTo>
                    <a:pt x="398018" y="99187"/>
                  </a:lnTo>
                  <a:lnTo>
                    <a:pt x="21717" y="0"/>
                  </a:lnTo>
                  <a:lnTo>
                    <a:pt x="0" y="82550"/>
                  </a:lnTo>
                  <a:lnTo>
                    <a:pt x="376301" y="181737"/>
                  </a:lnTo>
                </a:path>
              </a:pathLst>
            </a:custGeom>
            <a:solidFill>
              <a:srgbClr val="8FD9D9"/>
            </a:solidFill>
          </p:spPr>
          <p:txBody>
            <a:bodyPr/>
            <a:lstStyle/>
            <a:p>
              <a:endParaRPr lang="en-GB"/>
            </a:p>
          </p:txBody>
        </p:sp>
        <p:sp>
          <p:nvSpPr>
            <p:cNvPr id="12" name="Freeform 12"/>
            <p:cNvSpPr/>
            <p:nvPr/>
          </p:nvSpPr>
          <p:spPr>
            <a:xfrm>
              <a:off x="59182" y="542163"/>
              <a:ext cx="710311" cy="1379601"/>
            </a:xfrm>
            <a:custGeom>
              <a:avLst/>
              <a:gdLst/>
              <a:ahLst/>
              <a:cxnLst/>
              <a:rect l="l" t="t" r="r" b="b"/>
              <a:pathLst>
                <a:path w="710311" h="1379601">
                  <a:moveTo>
                    <a:pt x="331089" y="1263396"/>
                  </a:moveTo>
                  <a:lnTo>
                    <a:pt x="90043" y="1199896"/>
                  </a:lnTo>
                  <a:lnTo>
                    <a:pt x="277114" y="490093"/>
                  </a:lnTo>
                  <a:lnTo>
                    <a:pt x="518160" y="553593"/>
                  </a:lnTo>
                  <a:lnTo>
                    <a:pt x="331089" y="1263396"/>
                  </a:lnTo>
                  <a:close/>
                  <a:moveTo>
                    <a:pt x="334010" y="127"/>
                  </a:moveTo>
                  <a:lnTo>
                    <a:pt x="5715" y="1245362"/>
                  </a:lnTo>
                  <a:cubicBezTo>
                    <a:pt x="0" y="1267333"/>
                    <a:pt x="12954" y="1289685"/>
                    <a:pt x="34798" y="1295527"/>
                  </a:cubicBezTo>
                  <a:lnTo>
                    <a:pt x="331978" y="1373759"/>
                  </a:lnTo>
                  <a:cubicBezTo>
                    <a:pt x="353949" y="1379601"/>
                    <a:pt x="376301" y="1366393"/>
                    <a:pt x="382143" y="1344676"/>
                  </a:cubicBezTo>
                  <a:lnTo>
                    <a:pt x="710311" y="99314"/>
                  </a:lnTo>
                  <a:lnTo>
                    <a:pt x="334010" y="0"/>
                  </a:lnTo>
                </a:path>
              </a:pathLst>
            </a:custGeom>
            <a:solidFill>
              <a:srgbClr val="8FD9D9"/>
            </a:solidFill>
          </p:spPr>
          <p:txBody>
            <a:bodyPr/>
            <a:lstStyle/>
            <a:p>
              <a:endParaRPr lang="en-GB"/>
            </a:p>
          </p:txBody>
        </p:sp>
        <p:sp>
          <p:nvSpPr>
            <p:cNvPr id="13" name="Freeform 13"/>
            <p:cNvSpPr/>
            <p:nvPr/>
          </p:nvSpPr>
          <p:spPr>
            <a:xfrm>
              <a:off x="799719" y="1417066"/>
              <a:ext cx="1762506" cy="474980"/>
            </a:xfrm>
            <a:custGeom>
              <a:avLst/>
              <a:gdLst/>
              <a:ahLst/>
              <a:cxnLst/>
              <a:rect l="l" t="t" r="r" b="b"/>
              <a:pathLst>
                <a:path w="1762506" h="474980">
                  <a:moveTo>
                    <a:pt x="139446" y="372872"/>
                  </a:moveTo>
                  <a:lnTo>
                    <a:pt x="139446" y="84709"/>
                  </a:lnTo>
                  <a:lnTo>
                    <a:pt x="1746885" y="84709"/>
                  </a:lnTo>
                  <a:cubicBezTo>
                    <a:pt x="1747647" y="19685"/>
                    <a:pt x="1749298" y="0"/>
                    <a:pt x="1696720" y="0"/>
                  </a:cubicBezTo>
                  <a:lnTo>
                    <a:pt x="112903" y="0"/>
                  </a:lnTo>
                  <a:cubicBezTo>
                    <a:pt x="50546" y="0"/>
                    <a:pt x="0" y="50546"/>
                    <a:pt x="0" y="112776"/>
                  </a:cubicBezTo>
                  <a:lnTo>
                    <a:pt x="0" y="362204"/>
                  </a:lnTo>
                  <a:cubicBezTo>
                    <a:pt x="0" y="424434"/>
                    <a:pt x="50546" y="474980"/>
                    <a:pt x="112903" y="474980"/>
                  </a:cubicBezTo>
                  <a:lnTo>
                    <a:pt x="1696720" y="474980"/>
                  </a:lnTo>
                  <a:cubicBezTo>
                    <a:pt x="1755394" y="474980"/>
                    <a:pt x="1762506" y="442595"/>
                    <a:pt x="1757807" y="372872"/>
                  </a:cubicBezTo>
                  <a:lnTo>
                    <a:pt x="139446" y="372872"/>
                  </a:lnTo>
                </a:path>
              </a:pathLst>
            </a:custGeom>
            <a:solidFill>
              <a:srgbClr val="8FD9D9"/>
            </a:solidFill>
          </p:spPr>
          <p:txBody>
            <a:bodyPr/>
            <a:lstStyle/>
            <a:p>
              <a:endParaRPr lang="en-GB"/>
            </a:p>
          </p:txBody>
        </p:sp>
        <p:sp>
          <p:nvSpPr>
            <p:cNvPr id="14" name="Freeform 14"/>
            <p:cNvSpPr/>
            <p:nvPr/>
          </p:nvSpPr>
          <p:spPr>
            <a:xfrm>
              <a:off x="1026922" y="990346"/>
              <a:ext cx="1623060" cy="391033"/>
            </a:xfrm>
            <a:custGeom>
              <a:avLst/>
              <a:gdLst/>
              <a:ahLst/>
              <a:cxnLst/>
              <a:rect l="l" t="t" r="r" b="b"/>
              <a:pathLst>
                <a:path w="1623060" h="391033">
                  <a:moveTo>
                    <a:pt x="1623060" y="391033"/>
                  </a:moveTo>
                  <a:lnTo>
                    <a:pt x="0" y="391033"/>
                  </a:lnTo>
                  <a:lnTo>
                    <a:pt x="0" y="0"/>
                  </a:lnTo>
                  <a:lnTo>
                    <a:pt x="1623060" y="0"/>
                  </a:lnTo>
                  <a:lnTo>
                    <a:pt x="1623060" y="390906"/>
                  </a:lnTo>
                </a:path>
              </a:pathLst>
            </a:custGeom>
            <a:solidFill>
              <a:srgbClr val="FFFFFF"/>
            </a:solidFill>
          </p:spPr>
          <p:txBody>
            <a:bodyPr/>
            <a:lstStyle/>
            <a:p>
              <a:endParaRPr lang="en-GB"/>
            </a:p>
          </p:txBody>
        </p:sp>
        <p:sp>
          <p:nvSpPr>
            <p:cNvPr id="15" name="Freeform 15"/>
            <p:cNvSpPr/>
            <p:nvPr/>
          </p:nvSpPr>
          <p:spPr>
            <a:xfrm>
              <a:off x="937641" y="942594"/>
              <a:ext cx="1762379" cy="474980"/>
            </a:xfrm>
            <a:custGeom>
              <a:avLst/>
              <a:gdLst/>
              <a:ahLst/>
              <a:cxnLst/>
              <a:rect l="l" t="t" r="r" b="b"/>
              <a:pathLst>
                <a:path w="1762379" h="474980">
                  <a:moveTo>
                    <a:pt x="139446" y="372872"/>
                  </a:moveTo>
                  <a:lnTo>
                    <a:pt x="139446" y="84582"/>
                  </a:lnTo>
                  <a:lnTo>
                    <a:pt x="1746758" y="84582"/>
                  </a:lnTo>
                  <a:cubicBezTo>
                    <a:pt x="1747520" y="19685"/>
                    <a:pt x="1749171" y="0"/>
                    <a:pt x="1696593" y="0"/>
                  </a:cubicBezTo>
                  <a:lnTo>
                    <a:pt x="112776" y="0"/>
                  </a:lnTo>
                  <a:cubicBezTo>
                    <a:pt x="50546" y="0"/>
                    <a:pt x="0" y="50546"/>
                    <a:pt x="0" y="112776"/>
                  </a:cubicBezTo>
                  <a:lnTo>
                    <a:pt x="0" y="362204"/>
                  </a:lnTo>
                  <a:cubicBezTo>
                    <a:pt x="0" y="424434"/>
                    <a:pt x="50546" y="474980"/>
                    <a:pt x="112776" y="474980"/>
                  </a:cubicBezTo>
                  <a:lnTo>
                    <a:pt x="1696593" y="474980"/>
                  </a:lnTo>
                  <a:cubicBezTo>
                    <a:pt x="1755267" y="474980"/>
                    <a:pt x="1762379" y="442722"/>
                    <a:pt x="1757680" y="372872"/>
                  </a:cubicBezTo>
                  <a:lnTo>
                    <a:pt x="139446" y="372872"/>
                  </a:lnTo>
                </a:path>
              </a:pathLst>
            </a:custGeom>
            <a:solidFill>
              <a:srgbClr val="EFB52A"/>
            </a:solidFill>
          </p:spPr>
          <p:txBody>
            <a:bodyPr/>
            <a:lstStyle/>
            <a:p>
              <a:endParaRPr lang="en-GB"/>
            </a:p>
          </p:txBody>
        </p:sp>
        <p:sp>
          <p:nvSpPr>
            <p:cNvPr id="16" name="Freeform 16"/>
            <p:cNvSpPr/>
            <p:nvPr/>
          </p:nvSpPr>
          <p:spPr>
            <a:xfrm>
              <a:off x="863854" y="515493"/>
              <a:ext cx="1623060" cy="390906"/>
            </a:xfrm>
            <a:custGeom>
              <a:avLst/>
              <a:gdLst/>
              <a:ahLst/>
              <a:cxnLst/>
              <a:rect l="l" t="t" r="r" b="b"/>
              <a:pathLst>
                <a:path w="1623060" h="390906">
                  <a:moveTo>
                    <a:pt x="1622933" y="390906"/>
                  </a:moveTo>
                  <a:lnTo>
                    <a:pt x="0" y="390906"/>
                  </a:lnTo>
                  <a:lnTo>
                    <a:pt x="0" y="0"/>
                  </a:lnTo>
                  <a:lnTo>
                    <a:pt x="1623060" y="0"/>
                  </a:lnTo>
                  <a:lnTo>
                    <a:pt x="1623060" y="390906"/>
                  </a:lnTo>
                </a:path>
              </a:pathLst>
            </a:custGeom>
            <a:solidFill>
              <a:srgbClr val="FFFFFF"/>
            </a:solidFill>
          </p:spPr>
          <p:txBody>
            <a:bodyPr/>
            <a:lstStyle/>
            <a:p>
              <a:endParaRPr lang="en-GB"/>
            </a:p>
          </p:txBody>
        </p:sp>
        <p:sp>
          <p:nvSpPr>
            <p:cNvPr id="17" name="Freeform 17"/>
            <p:cNvSpPr/>
            <p:nvPr/>
          </p:nvSpPr>
          <p:spPr>
            <a:xfrm>
              <a:off x="774446" y="467868"/>
              <a:ext cx="1762506" cy="474853"/>
            </a:xfrm>
            <a:custGeom>
              <a:avLst/>
              <a:gdLst/>
              <a:ahLst/>
              <a:cxnLst/>
              <a:rect l="l" t="t" r="r" b="b"/>
              <a:pathLst>
                <a:path w="1762506" h="474853">
                  <a:moveTo>
                    <a:pt x="139573" y="372745"/>
                  </a:moveTo>
                  <a:lnTo>
                    <a:pt x="139573" y="84582"/>
                  </a:lnTo>
                  <a:lnTo>
                    <a:pt x="1746885" y="84582"/>
                  </a:lnTo>
                  <a:cubicBezTo>
                    <a:pt x="1747647" y="19431"/>
                    <a:pt x="1749298" y="0"/>
                    <a:pt x="1696720" y="0"/>
                  </a:cubicBezTo>
                  <a:lnTo>
                    <a:pt x="112776" y="0"/>
                  </a:lnTo>
                  <a:cubicBezTo>
                    <a:pt x="50546" y="0"/>
                    <a:pt x="0" y="50546"/>
                    <a:pt x="0" y="112776"/>
                  </a:cubicBezTo>
                  <a:lnTo>
                    <a:pt x="0" y="361950"/>
                  </a:lnTo>
                  <a:cubicBezTo>
                    <a:pt x="0" y="424307"/>
                    <a:pt x="50546" y="474853"/>
                    <a:pt x="112776" y="474853"/>
                  </a:cubicBezTo>
                  <a:lnTo>
                    <a:pt x="1696720" y="474853"/>
                  </a:lnTo>
                  <a:cubicBezTo>
                    <a:pt x="1755394" y="474853"/>
                    <a:pt x="1762506" y="442468"/>
                    <a:pt x="1757934" y="372745"/>
                  </a:cubicBezTo>
                  <a:lnTo>
                    <a:pt x="139573" y="372745"/>
                  </a:lnTo>
                </a:path>
              </a:pathLst>
            </a:custGeom>
            <a:solidFill>
              <a:srgbClr val="FF8F3E"/>
            </a:solidFill>
          </p:spPr>
          <p:txBody>
            <a:bodyPr/>
            <a:lstStyle/>
            <a:p>
              <a:endParaRPr lang="en-GB"/>
            </a:p>
          </p:txBody>
        </p:sp>
      </p:grpSp>
      <p:grpSp>
        <p:nvGrpSpPr>
          <p:cNvPr id="18" name="Group 18"/>
          <p:cNvGrpSpPr>
            <a:grpSpLocks noChangeAspect="1"/>
          </p:cNvGrpSpPr>
          <p:nvPr/>
        </p:nvGrpSpPr>
        <p:grpSpPr>
          <a:xfrm>
            <a:off x="10517924" y="-63503"/>
            <a:ext cx="2714977" cy="1597590"/>
            <a:chOff x="0" y="0"/>
            <a:chExt cx="2714968" cy="1597596"/>
          </a:xfrm>
        </p:grpSpPr>
        <p:sp>
          <p:nvSpPr>
            <p:cNvPr id="19" name="Freeform 19"/>
            <p:cNvSpPr/>
            <p:nvPr/>
          </p:nvSpPr>
          <p:spPr>
            <a:xfrm>
              <a:off x="347472" y="63500"/>
              <a:ext cx="2303780" cy="1470787"/>
            </a:xfrm>
            <a:custGeom>
              <a:avLst/>
              <a:gdLst/>
              <a:ahLst/>
              <a:cxnLst/>
              <a:rect l="l" t="t" r="r" b="b"/>
              <a:pathLst>
                <a:path w="2303780" h="1470787">
                  <a:moveTo>
                    <a:pt x="0" y="0"/>
                  </a:moveTo>
                  <a:cubicBezTo>
                    <a:pt x="762" y="51054"/>
                    <a:pt x="9906" y="100965"/>
                    <a:pt x="30607" y="147193"/>
                  </a:cubicBezTo>
                  <a:cubicBezTo>
                    <a:pt x="65278" y="224409"/>
                    <a:pt x="112903" y="299593"/>
                    <a:pt x="187833" y="347853"/>
                  </a:cubicBezTo>
                  <a:cubicBezTo>
                    <a:pt x="227203" y="373253"/>
                    <a:pt x="270891" y="392049"/>
                    <a:pt x="312039" y="414909"/>
                  </a:cubicBezTo>
                  <a:cubicBezTo>
                    <a:pt x="359918" y="441579"/>
                    <a:pt x="408432" y="467360"/>
                    <a:pt x="454152" y="497332"/>
                  </a:cubicBezTo>
                  <a:cubicBezTo>
                    <a:pt x="496824" y="525399"/>
                    <a:pt x="511302" y="571754"/>
                    <a:pt x="514350" y="619760"/>
                  </a:cubicBezTo>
                  <a:cubicBezTo>
                    <a:pt x="516890" y="658749"/>
                    <a:pt x="513080" y="698119"/>
                    <a:pt x="510540" y="737362"/>
                  </a:cubicBezTo>
                  <a:lnTo>
                    <a:pt x="498475" y="878078"/>
                  </a:lnTo>
                  <a:cubicBezTo>
                    <a:pt x="493522" y="982091"/>
                    <a:pt x="517017" y="1080008"/>
                    <a:pt x="561721" y="1174115"/>
                  </a:cubicBezTo>
                  <a:cubicBezTo>
                    <a:pt x="583692" y="1220343"/>
                    <a:pt x="615569" y="1258951"/>
                    <a:pt x="652653" y="1291082"/>
                  </a:cubicBezTo>
                  <a:cubicBezTo>
                    <a:pt x="750570" y="1375664"/>
                    <a:pt x="855091" y="1449324"/>
                    <a:pt x="991997" y="1455547"/>
                  </a:cubicBezTo>
                  <a:lnTo>
                    <a:pt x="1045718" y="1466342"/>
                  </a:lnTo>
                  <a:cubicBezTo>
                    <a:pt x="1066673" y="1469136"/>
                    <a:pt x="1087501" y="1470787"/>
                    <a:pt x="1107948" y="1470787"/>
                  </a:cubicBezTo>
                  <a:cubicBezTo>
                    <a:pt x="1167638" y="1470787"/>
                    <a:pt x="1224661" y="1457071"/>
                    <a:pt x="1277112" y="1420368"/>
                  </a:cubicBezTo>
                  <a:lnTo>
                    <a:pt x="1305306" y="1406652"/>
                  </a:lnTo>
                  <a:cubicBezTo>
                    <a:pt x="1360678" y="1381760"/>
                    <a:pt x="1410335" y="1348359"/>
                    <a:pt x="1454023" y="1305941"/>
                  </a:cubicBezTo>
                  <a:lnTo>
                    <a:pt x="1489456" y="1274826"/>
                  </a:lnTo>
                  <a:cubicBezTo>
                    <a:pt x="1517523" y="1250569"/>
                    <a:pt x="1534668" y="1238758"/>
                    <a:pt x="1552575" y="1238758"/>
                  </a:cubicBezTo>
                  <a:cubicBezTo>
                    <a:pt x="1568831" y="1238758"/>
                    <a:pt x="1585722" y="1248410"/>
                    <a:pt x="1611757" y="1267206"/>
                  </a:cubicBezTo>
                  <a:lnTo>
                    <a:pt x="1777365" y="1385951"/>
                  </a:lnTo>
                  <a:cubicBezTo>
                    <a:pt x="1834896" y="1424940"/>
                    <a:pt x="1899285" y="1435354"/>
                    <a:pt x="1965325" y="1435354"/>
                  </a:cubicBezTo>
                  <a:cubicBezTo>
                    <a:pt x="1980438" y="1435354"/>
                    <a:pt x="1995551" y="1434846"/>
                    <a:pt x="2010791" y="1433957"/>
                  </a:cubicBezTo>
                  <a:cubicBezTo>
                    <a:pt x="2030730" y="1432941"/>
                    <a:pt x="2051812" y="1423924"/>
                    <a:pt x="2069465" y="1413510"/>
                  </a:cubicBezTo>
                  <a:cubicBezTo>
                    <a:pt x="2150364" y="1365377"/>
                    <a:pt x="2212848" y="1301496"/>
                    <a:pt x="2245614" y="1210437"/>
                  </a:cubicBezTo>
                  <a:cubicBezTo>
                    <a:pt x="2278507" y="1118743"/>
                    <a:pt x="2302129" y="1026541"/>
                    <a:pt x="2303526" y="927735"/>
                  </a:cubicBezTo>
                  <a:cubicBezTo>
                    <a:pt x="2303526" y="923036"/>
                    <a:pt x="2303653" y="918337"/>
                    <a:pt x="2303780" y="913638"/>
                  </a:cubicBezTo>
                  <a:lnTo>
                    <a:pt x="2303780" y="913638"/>
                  </a:lnTo>
                  <a:lnTo>
                    <a:pt x="2303780" y="723138"/>
                  </a:lnTo>
                  <a:lnTo>
                    <a:pt x="2303780" y="723138"/>
                  </a:lnTo>
                  <a:cubicBezTo>
                    <a:pt x="2301875" y="702564"/>
                    <a:pt x="2298954" y="682117"/>
                    <a:pt x="2294636" y="661670"/>
                  </a:cubicBezTo>
                  <a:cubicBezTo>
                    <a:pt x="2286381" y="623570"/>
                    <a:pt x="2276348" y="585216"/>
                    <a:pt x="2261616" y="549148"/>
                  </a:cubicBezTo>
                  <a:cubicBezTo>
                    <a:pt x="2228088" y="466852"/>
                    <a:pt x="2163191" y="416306"/>
                    <a:pt x="2082292" y="384810"/>
                  </a:cubicBezTo>
                  <a:cubicBezTo>
                    <a:pt x="2039874" y="368300"/>
                    <a:pt x="1996694" y="358267"/>
                    <a:pt x="1952625" y="358267"/>
                  </a:cubicBezTo>
                  <a:cubicBezTo>
                    <a:pt x="1929511" y="358267"/>
                    <a:pt x="1906143" y="361061"/>
                    <a:pt x="1882521" y="367157"/>
                  </a:cubicBezTo>
                  <a:cubicBezTo>
                    <a:pt x="1857756" y="373507"/>
                    <a:pt x="1833118" y="383921"/>
                    <a:pt x="1810766" y="396621"/>
                  </a:cubicBezTo>
                  <a:cubicBezTo>
                    <a:pt x="1760728" y="424815"/>
                    <a:pt x="1738757" y="469646"/>
                    <a:pt x="1738630" y="526669"/>
                  </a:cubicBezTo>
                  <a:cubicBezTo>
                    <a:pt x="1738122" y="628523"/>
                    <a:pt x="1765681" y="722503"/>
                    <a:pt x="1814703" y="810895"/>
                  </a:cubicBezTo>
                  <a:lnTo>
                    <a:pt x="1857502" y="894461"/>
                  </a:lnTo>
                  <a:cubicBezTo>
                    <a:pt x="1864106" y="910590"/>
                    <a:pt x="1866646" y="930402"/>
                    <a:pt x="1864106" y="947547"/>
                  </a:cubicBezTo>
                  <a:cubicBezTo>
                    <a:pt x="1859534" y="979043"/>
                    <a:pt x="1833118" y="999109"/>
                    <a:pt x="1804416" y="999109"/>
                  </a:cubicBezTo>
                  <a:cubicBezTo>
                    <a:pt x="1794383" y="999109"/>
                    <a:pt x="1784096" y="996696"/>
                    <a:pt x="1774444" y="991362"/>
                  </a:cubicBezTo>
                  <a:lnTo>
                    <a:pt x="1743583" y="967232"/>
                  </a:lnTo>
                  <a:cubicBezTo>
                    <a:pt x="1709420" y="938784"/>
                    <a:pt x="1674876" y="910717"/>
                    <a:pt x="1641221" y="881634"/>
                  </a:cubicBezTo>
                  <a:cubicBezTo>
                    <a:pt x="1577975" y="827024"/>
                    <a:pt x="1501775" y="799719"/>
                    <a:pt x="1422781" y="780796"/>
                  </a:cubicBezTo>
                  <a:cubicBezTo>
                    <a:pt x="1418844" y="779907"/>
                    <a:pt x="1414653" y="779399"/>
                    <a:pt x="1410208" y="779399"/>
                  </a:cubicBezTo>
                  <a:cubicBezTo>
                    <a:pt x="1394333" y="779399"/>
                    <a:pt x="1376299" y="784987"/>
                    <a:pt x="1363472" y="792988"/>
                  </a:cubicBezTo>
                  <a:cubicBezTo>
                    <a:pt x="1316990" y="821690"/>
                    <a:pt x="1268603" y="847598"/>
                    <a:pt x="1229487" y="887730"/>
                  </a:cubicBezTo>
                  <a:lnTo>
                    <a:pt x="1130554" y="976884"/>
                  </a:lnTo>
                  <a:cubicBezTo>
                    <a:pt x="1100201" y="1003935"/>
                    <a:pt x="1065276" y="1019048"/>
                    <a:pt x="1022731" y="1019937"/>
                  </a:cubicBezTo>
                  <a:cubicBezTo>
                    <a:pt x="977646" y="983234"/>
                    <a:pt x="978281" y="934974"/>
                    <a:pt x="993775" y="885063"/>
                  </a:cubicBezTo>
                  <a:lnTo>
                    <a:pt x="1067308" y="661416"/>
                  </a:lnTo>
                  <a:cubicBezTo>
                    <a:pt x="1085088" y="611124"/>
                    <a:pt x="1092835" y="559562"/>
                    <a:pt x="1087628" y="507365"/>
                  </a:cubicBezTo>
                  <a:cubicBezTo>
                    <a:pt x="1075563" y="386969"/>
                    <a:pt x="1003554" y="312928"/>
                    <a:pt x="893953" y="274447"/>
                  </a:cubicBezTo>
                  <a:cubicBezTo>
                    <a:pt x="842518" y="256286"/>
                    <a:pt x="787908" y="247396"/>
                    <a:pt x="734822" y="234696"/>
                  </a:cubicBezTo>
                  <a:lnTo>
                    <a:pt x="704088" y="228219"/>
                  </a:lnTo>
                  <a:cubicBezTo>
                    <a:pt x="647954" y="211074"/>
                    <a:pt x="594614" y="190119"/>
                    <a:pt x="573659" y="127381"/>
                  </a:cubicBezTo>
                  <a:lnTo>
                    <a:pt x="565912" y="113665"/>
                  </a:lnTo>
                  <a:cubicBezTo>
                    <a:pt x="546100" y="74930"/>
                    <a:pt x="536829" y="36449"/>
                    <a:pt x="537464" y="0"/>
                  </a:cubicBezTo>
                  <a:lnTo>
                    <a:pt x="379730" y="0"/>
                  </a:lnTo>
                  <a:cubicBezTo>
                    <a:pt x="386080" y="64135"/>
                    <a:pt x="414909" y="121158"/>
                    <a:pt x="453136" y="172974"/>
                  </a:cubicBezTo>
                  <a:cubicBezTo>
                    <a:pt x="495935" y="231394"/>
                    <a:pt x="558292" y="265811"/>
                    <a:pt x="625856" y="290830"/>
                  </a:cubicBezTo>
                  <a:cubicBezTo>
                    <a:pt x="704596" y="319913"/>
                    <a:pt x="785114" y="342392"/>
                    <a:pt x="868807" y="351028"/>
                  </a:cubicBezTo>
                  <a:cubicBezTo>
                    <a:pt x="900684" y="354330"/>
                    <a:pt x="923544" y="368554"/>
                    <a:pt x="937895" y="395605"/>
                  </a:cubicBezTo>
                  <a:cubicBezTo>
                    <a:pt x="948817" y="415925"/>
                    <a:pt x="959485" y="437642"/>
                    <a:pt x="963930" y="460121"/>
                  </a:cubicBezTo>
                  <a:cubicBezTo>
                    <a:pt x="976376" y="522351"/>
                    <a:pt x="975995" y="584327"/>
                    <a:pt x="958723" y="646557"/>
                  </a:cubicBezTo>
                  <a:cubicBezTo>
                    <a:pt x="951230" y="672973"/>
                    <a:pt x="942213" y="694055"/>
                    <a:pt x="918591" y="710438"/>
                  </a:cubicBezTo>
                  <a:cubicBezTo>
                    <a:pt x="902208" y="721868"/>
                    <a:pt x="887095" y="739013"/>
                    <a:pt x="878713" y="756920"/>
                  </a:cubicBezTo>
                  <a:cubicBezTo>
                    <a:pt x="863219" y="789813"/>
                    <a:pt x="851027" y="824611"/>
                    <a:pt x="841375" y="859663"/>
                  </a:cubicBezTo>
                  <a:cubicBezTo>
                    <a:pt x="813816" y="958215"/>
                    <a:pt x="876300" y="1074674"/>
                    <a:pt x="973963" y="1102741"/>
                  </a:cubicBezTo>
                  <a:cubicBezTo>
                    <a:pt x="1006348" y="1112139"/>
                    <a:pt x="1038225" y="1116838"/>
                    <a:pt x="1069340" y="1116838"/>
                  </a:cubicBezTo>
                  <a:cubicBezTo>
                    <a:pt x="1135507" y="1116838"/>
                    <a:pt x="1198118" y="1095248"/>
                    <a:pt x="1255014" y="1050163"/>
                  </a:cubicBezTo>
                  <a:cubicBezTo>
                    <a:pt x="1289558" y="1022731"/>
                    <a:pt x="1318895" y="988949"/>
                    <a:pt x="1350899" y="958342"/>
                  </a:cubicBezTo>
                  <a:lnTo>
                    <a:pt x="1420241" y="894842"/>
                  </a:lnTo>
                  <a:cubicBezTo>
                    <a:pt x="1438021" y="880872"/>
                    <a:pt x="1451991" y="874141"/>
                    <a:pt x="1466215" y="874141"/>
                  </a:cubicBezTo>
                  <a:cubicBezTo>
                    <a:pt x="1480185" y="874141"/>
                    <a:pt x="1494282" y="880745"/>
                    <a:pt x="1512189" y="893572"/>
                  </a:cubicBezTo>
                  <a:lnTo>
                    <a:pt x="1541907" y="919099"/>
                  </a:lnTo>
                  <a:cubicBezTo>
                    <a:pt x="1574419" y="949579"/>
                    <a:pt x="1606169" y="980567"/>
                    <a:pt x="1639062" y="1010539"/>
                  </a:cubicBezTo>
                  <a:cubicBezTo>
                    <a:pt x="1691132" y="1057656"/>
                    <a:pt x="1748663" y="1084453"/>
                    <a:pt x="1813052" y="1084453"/>
                  </a:cubicBezTo>
                  <a:cubicBezTo>
                    <a:pt x="1836039" y="1084453"/>
                    <a:pt x="1860042" y="1081024"/>
                    <a:pt x="1884807" y="1073912"/>
                  </a:cubicBezTo>
                  <a:cubicBezTo>
                    <a:pt x="1927733" y="1061339"/>
                    <a:pt x="1957578" y="1034542"/>
                    <a:pt x="1971167" y="990473"/>
                  </a:cubicBezTo>
                  <a:cubicBezTo>
                    <a:pt x="1986534" y="940689"/>
                    <a:pt x="1984502" y="892683"/>
                    <a:pt x="1960372" y="845820"/>
                  </a:cubicBezTo>
                  <a:lnTo>
                    <a:pt x="1893570" y="712470"/>
                  </a:lnTo>
                  <a:cubicBezTo>
                    <a:pt x="1873250" y="674624"/>
                    <a:pt x="1864233" y="634111"/>
                    <a:pt x="1859661" y="592328"/>
                  </a:cubicBezTo>
                  <a:cubicBezTo>
                    <a:pt x="1849882" y="503936"/>
                    <a:pt x="1901952" y="445008"/>
                    <a:pt x="1989836" y="444373"/>
                  </a:cubicBezTo>
                  <a:lnTo>
                    <a:pt x="2044065" y="451231"/>
                  </a:lnTo>
                  <a:cubicBezTo>
                    <a:pt x="2089150" y="463550"/>
                    <a:pt x="2123186" y="488950"/>
                    <a:pt x="2141347" y="534543"/>
                  </a:cubicBezTo>
                  <a:cubicBezTo>
                    <a:pt x="2161794" y="585724"/>
                    <a:pt x="2180971" y="636651"/>
                    <a:pt x="2184146" y="692658"/>
                  </a:cubicBezTo>
                  <a:lnTo>
                    <a:pt x="2198243" y="856488"/>
                  </a:lnTo>
                  <a:cubicBezTo>
                    <a:pt x="2196465" y="893318"/>
                    <a:pt x="2197354" y="930275"/>
                    <a:pt x="2192528" y="966343"/>
                  </a:cubicBezTo>
                  <a:cubicBezTo>
                    <a:pt x="2181479" y="1047242"/>
                    <a:pt x="2159381" y="1125728"/>
                    <a:pt x="2113915" y="1194054"/>
                  </a:cubicBezTo>
                  <a:cubicBezTo>
                    <a:pt x="2067433" y="1264031"/>
                    <a:pt x="2004187" y="1316101"/>
                    <a:pt x="1915668" y="1318133"/>
                  </a:cubicBezTo>
                  <a:cubicBezTo>
                    <a:pt x="1910588" y="1318260"/>
                    <a:pt x="1905381" y="1318260"/>
                    <a:pt x="1900301" y="1318260"/>
                  </a:cubicBezTo>
                  <a:cubicBezTo>
                    <a:pt x="1831975" y="1318260"/>
                    <a:pt x="1765173" y="1306830"/>
                    <a:pt x="1710817" y="1256284"/>
                  </a:cubicBezTo>
                  <a:lnTo>
                    <a:pt x="1622044" y="1179449"/>
                  </a:lnTo>
                  <a:cubicBezTo>
                    <a:pt x="1592707" y="1155446"/>
                    <a:pt x="1561592" y="1132713"/>
                    <a:pt x="1523746" y="1132713"/>
                  </a:cubicBezTo>
                  <a:cubicBezTo>
                    <a:pt x="1516507" y="1132713"/>
                    <a:pt x="1509014" y="1133602"/>
                    <a:pt x="1501267" y="1135380"/>
                  </a:cubicBezTo>
                  <a:cubicBezTo>
                    <a:pt x="1445895" y="1148334"/>
                    <a:pt x="1389761" y="1160272"/>
                    <a:pt x="1342009" y="1194816"/>
                  </a:cubicBezTo>
                  <a:lnTo>
                    <a:pt x="1238377" y="1265301"/>
                  </a:lnTo>
                  <a:cubicBezTo>
                    <a:pt x="1193673" y="1291971"/>
                    <a:pt x="1147064" y="1315339"/>
                    <a:pt x="1100709" y="1339469"/>
                  </a:cubicBezTo>
                  <a:cubicBezTo>
                    <a:pt x="1086993" y="1346581"/>
                    <a:pt x="1072515" y="1355090"/>
                    <a:pt x="1057783" y="1356995"/>
                  </a:cubicBezTo>
                  <a:cubicBezTo>
                    <a:pt x="1043940" y="1358646"/>
                    <a:pt x="1030097" y="1359535"/>
                    <a:pt x="1016127" y="1359535"/>
                  </a:cubicBezTo>
                  <a:cubicBezTo>
                    <a:pt x="971677" y="1359535"/>
                    <a:pt x="927735" y="1350645"/>
                    <a:pt x="889254" y="1332103"/>
                  </a:cubicBezTo>
                  <a:cubicBezTo>
                    <a:pt x="797687" y="1287653"/>
                    <a:pt x="728345" y="1215644"/>
                    <a:pt x="690753" y="1118743"/>
                  </a:cubicBezTo>
                  <a:cubicBezTo>
                    <a:pt x="665988" y="1054989"/>
                    <a:pt x="649224" y="988822"/>
                    <a:pt x="650875" y="919861"/>
                  </a:cubicBezTo>
                  <a:lnTo>
                    <a:pt x="660654" y="669417"/>
                  </a:lnTo>
                  <a:cubicBezTo>
                    <a:pt x="661289" y="638429"/>
                    <a:pt x="659511" y="606425"/>
                    <a:pt x="652272" y="576707"/>
                  </a:cubicBezTo>
                  <a:cubicBezTo>
                    <a:pt x="635762" y="508254"/>
                    <a:pt x="602234" y="452755"/>
                    <a:pt x="534289" y="419735"/>
                  </a:cubicBezTo>
                  <a:cubicBezTo>
                    <a:pt x="466217" y="386715"/>
                    <a:pt x="401447" y="346710"/>
                    <a:pt x="336042" y="308737"/>
                  </a:cubicBezTo>
                  <a:cubicBezTo>
                    <a:pt x="315849" y="296926"/>
                    <a:pt x="294640" y="284861"/>
                    <a:pt x="279146" y="268097"/>
                  </a:cubicBezTo>
                  <a:cubicBezTo>
                    <a:pt x="205994" y="188722"/>
                    <a:pt x="162179" y="99568"/>
                    <a:pt x="158877" y="0"/>
                  </a:cubicBezTo>
                  <a:close/>
                </a:path>
              </a:pathLst>
            </a:custGeom>
            <a:solidFill>
              <a:srgbClr val="EFB52A"/>
            </a:solidFill>
          </p:spPr>
          <p:txBody>
            <a:bodyPr/>
            <a:lstStyle/>
            <a:p>
              <a:endParaRPr lang="en-GB"/>
            </a:p>
          </p:txBody>
        </p:sp>
        <p:sp>
          <p:nvSpPr>
            <p:cNvPr id="20" name="Freeform 20"/>
            <p:cNvSpPr/>
            <p:nvPr/>
          </p:nvSpPr>
          <p:spPr>
            <a:xfrm>
              <a:off x="1371854" y="63500"/>
              <a:ext cx="819150" cy="347853"/>
            </a:xfrm>
            <a:custGeom>
              <a:avLst/>
              <a:gdLst/>
              <a:ahLst/>
              <a:cxnLst/>
              <a:rect l="l" t="t" r="r" b="b"/>
              <a:pathLst>
                <a:path w="819150" h="347853">
                  <a:moveTo>
                    <a:pt x="0" y="0"/>
                  </a:moveTo>
                  <a:cubicBezTo>
                    <a:pt x="18796" y="108077"/>
                    <a:pt x="56515" y="207010"/>
                    <a:pt x="147320" y="275717"/>
                  </a:cubicBezTo>
                  <a:cubicBezTo>
                    <a:pt x="179705" y="300228"/>
                    <a:pt x="219202" y="319659"/>
                    <a:pt x="258445" y="330327"/>
                  </a:cubicBezTo>
                  <a:cubicBezTo>
                    <a:pt x="301625" y="342011"/>
                    <a:pt x="343408" y="347853"/>
                    <a:pt x="383540" y="347853"/>
                  </a:cubicBezTo>
                  <a:cubicBezTo>
                    <a:pt x="494792" y="347853"/>
                    <a:pt x="594487" y="303276"/>
                    <a:pt x="680339" y="213614"/>
                  </a:cubicBezTo>
                  <a:cubicBezTo>
                    <a:pt x="716280" y="176022"/>
                    <a:pt x="747776" y="133731"/>
                    <a:pt x="778764" y="91821"/>
                  </a:cubicBezTo>
                  <a:cubicBezTo>
                    <a:pt x="797179" y="66802"/>
                    <a:pt x="810514" y="36703"/>
                    <a:pt x="819150" y="0"/>
                  </a:cubicBezTo>
                  <a:lnTo>
                    <a:pt x="710692" y="0"/>
                  </a:lnTo>
                  <a:cubicBezTo>
                    <a:pt x="689991" y="48387"/>
                    <a:pt x="666242" y="94742"/>
                    <a:pt x="629031" y="135890"/>
                  </a:cubicBezTo>
                  <a:cubicBezTo>
                    <a:pt x="573532" y="196977"/>
                    <a:pt x="505206" y="231394"/>
                    <a:pt x="429768" y="252349"/>
                  </a:cubicBezTo>
                  <a:cubicBezTo>
                    <a:pt x="405384" y="259080"/>
                    <a:pt x="381381" y="263017"/>
                    <a:pt x="358267" y="263017"/>
                  </a:cubicBezTo>
                  <a:cubicBezTo>
                    <a:pt x="308610" y="263017"/>
                    <a:pt x="262636" y="244729"/>
                    <a:pt x="225171" y="196215"/>
                  </a:cubicBezTo>
                  <a:cubicBezTo>
                    <a:pt x="179705" y="137160"/>
                    <a:pt x="147955" y="74168"/>
                    <a:pt x="145796" y="127"/>
                  </a:cubicBezTo>
                  <a:close/>
                </a:path>
              </a:pathLst>
            </a:custGeom>
            <a:solidFill>
              <a:srgbClr val="FF8F3E"/>
            </a:solidFill>
          </p:spPr>
          <p:txBody>
            <a:bodyPr/>
            <a:lstStyle/>
            <a:p>
              <a:endParaRPr lang="en-GB"/>
            </a:p>
          </p:txBody>
        </p:sp>
        <p:sp>
          <p:nvSpPr>
            <p:cNvPr id="21" name="Freeform 21"/>
            <p:cNvSpPr/>
            <p:nvPr/>
          </p:nvSpPr>
          <p:spPr>
            <a:xfrm>
              <a:off x="63373" y="691769"/>
              <a:ext cx="644271" cy="677418"/>
            </a:xfrm>
            <a:custGeom>
              <a:avLst/>
              <a:gdLst/>
              <a:ahLst/>
              <a:cxnLst/>
              <a:rect l="l" t="t" r="r" b="b"/>
              <a:pathLst>
                <a:path w="644271" h="677418">
                  <a:moveTo>
                    <a:pt x="400812" y="77470"/>
                  </a:moveTo>
                  <a:cubicBezTo>
                    <a:pt x="469138" y="77470"/>
                    <a:pt x="516255" y="132715"/>
                    <a:pt x="527558" y="179578"/>
                  </a:cubicBezTo>
                  <a:cubicBezTo>
                    <a:pt x="539115" y="227203"/>
                    <a:pt x="543814" y="278130"/>
                    <a:pt x="541147" y="327025"/>
                  </a:cubicBezTo>
                  <a:cubicBezTo>
                    <a:pt x="531368" y="497459"/>
                    <a:pt x="416306" y="584200"/>
                    <a:pt x="257302" y="585597"/>
                  </a:cubicBezTo>
                  <a:cubicBezTo>
                    <a:pt x="257175" y="585597"/>
                    <a:pt x="256921" y="585597"/>
                    <a:pt x="256794" y="585597"/>
                  </a:cubicBezTo>
                  <a:cubicBezTo>
                    <a:pt x="231394" y="585597"/>
                    <a:pt x="212217" y="575564"/>
                    <a:pt x="196850" y="555879"/>
                  </a:cubicBezTo>
                  <a:cubicBezTo>
                    <a:pt x="149098" y="494792"/>
                    <a:pt x="115189" y="428498"/>
                    <a:pt x="117983" y="358775"/>
                  </a:cubicBezTo>
                  <a:cubicBezTo>
                    <a:pt x="116205" y="280543"/>
                    <a:pt x="152527" y="187325"/>
                    <a:pt x="198755" y="141732"/>
                  </a:cubicBezTo>
                  <a:lnTo>
                    <a:pt x="210185" y="130556"/>
                  </a:lnTo>
                  <a:cubicBezTo>
                    <a:pt x="273050" y="97536"/>
                    <a:pt x="332486" y="80137"/>
                    <a:pt x="395986" y="77597"/>
                  </a:cubicBezTo>
                  <a:cubicBezTo>
                    <a:pt x="397637" y="77470"/>
                    <a:pt x="399415" y="77470"/>
                    <a:pt x="401066" y="77470"/>
                  </a:cubicBezTo>
                  <a:close/>
                  <a:moveTo>
                    <a:pt x="342900" y="0"/>
                  </a:moveTo>
                  <a:cubicBezTo>
                    <a:pt x="337058" y="0"/>
                    <a:pt x="331216" y="254"/>
                    <a:pt x="325374" y="1016"/>
                  </a:cubicBezTo>
                  <a:cubicBezTo>
                    <a:pt x="273685" y="7239"/>
                    <a:pt x="221996" y="18415"/>
                    <a:pt x="172339" y="33655"/>
                  </a:cubicBezTo>
                  <a:cubicBezTo>
                    <a:pt x="122555" y="48768"/>
                    <a:pt x="89789" y="88265"/>
                    <a:pt x="65278" y="132334"/>
                  </a:cubicBezTo>
                  <a:cubicBezTo>
                    <a:pt x="44958" y="168783"/>
                    <a:pt x="28956" y="207645"/>
                    <a:pt x="12319" y="245872"/>
                  </a:cubicBezTo>
                  <a:cubicBezTo>
                    <a:pt x="6477" y="259334"/>
                    <a:pt x="2413" y="272923"/>
                    <a:pt x="0" y="286639"/>
                  </a:cubicBezTo>
                  <a:lnTo>
                    <a:pt x="127" y="286639"/>
                  </a:lnTo>
                  <a:lnTo>
                    <a:pt x="127" y="362712"/>
                  </a:lnTo>
                  <a:cubicBezTo>
                    <a:pt x="2667" y="380238"/>
                    <a:pt x="6731" y="397764"/>
                    <a:pt x="11303" y="415036"/>
                  </a:cubicBezTo>
                  <a:cubicBezTo>
                    <a:pt x="21844" y="455041"/>
                    <a:pt x="41021" y="492887"/>
                    <a:pt x="58039" y="530987"/>
                  </a:cubicBezTo>
                  <a:cubicBezTo>
                    <a:pt x="104140" y="634111"/>
                    <a:pt x="216916" y="677418"/>
                    <a:pt x="309372" y="677418"/>
                  </a:cubicBezTo>
                  <a:cubicBezTo>
                    <a:pt x="328295" y="677418"/>
                    <a:pt x="346329" y="675640"/>
                    <a:pt x="362839" y="672084"/>
                  </a:cubicBezTo>
                  <a:cubicBezTo>
                    <a:pt x="485394" y="646176"/>
                    <a:pt x="579374" y="581025"/>
                    <a:pt x="621030" y="457327"/>
                  </a:cubicBezTo>
                  <a:cubicBezTo>
                    <a:pt x="634111" y="418338"/>
                    <a:pt x="637921" y="376174"/>
                    <a:pt x="644271" y="344805"/>
                  </a:cubicBezTo>
                  <a:cubicBezTo>
                    <a:pt x="635127" y="280289"/>
                    <a:pt x="627634" y="226187"/>
                    <a:pt x="619506" y="172212"/>
                  </a:cubicBezTo>
                  <a:lnTo>
                    <a:pt x="614934" y="156845"/>
                  </a:lnTo>
                  <a:cubicBezTo>
                    <a:pt x="556641" y="89916"/>
                    <a:pt x="502666" y="28702"/>
                    <a:pt x="418084" y="10795"/>
                  </a:cubicBezTo>
                  <a:cubicBezTo>
                    <a:pt x="393573" y="5588"/>
                    <a:pt x="367919" y="0"/>
                    <a:pt x="343154" y="0"/>
                  </a:cubicBezTo>
                  <a:close/>
                </a:path>
              </a:pathLst>
            </a:custGeom>
            <a:solidFill>
              <a:srgbClr val="8FD9D9"/>
            </a:solidFill>
          </p:spPr>
          <p:txBody>
            <a:bodyPr/>
            <a:lstStyle/>
            <a:p>
              <a:endParaRPr lang="en-GB"/>
            </a:p>
          </p:txBody>
        </p:sp>
      </p:grpSp>
      <p:sp>
        <p:nvSpPr>
          <p:cNvPr id="22" name="Freeform 22"/>
          <p:cNvSpPr/>
          <p:nvPr/>
        </p:nvSpPr>
        <p:spPr>
          <a:xfrm>
            <a:off x="13414048" y="-63503"/>
            <a:ext cx="5467036" cy="7238857"/>
          </a:xfrm>
          <a:custGeom>
            <a:avLst/>
            <a:gdLst/>
            <a:ahLst/>
            <a:cxnLst/>
            <a:rect l="l" t="t" r="r" b="b"/>
            <a:pathLst>
              <a:path w="5467036" h="7238857">
                <a:moveTo>
                  <a:pt x="0" y="0"/>
                </a:moveTo>
                <a:lnTo>
                  <a:pt x="5467036" y="0"/>
                </a:lnTo>
                <a:lnTo>
                  <a:pt x="5467036" y="7238857"/>
                </a:lnTo>
                <a:lnTo>
                  <a:pt x="0" y="7238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Freeform 23"/>
          <p:cNvSpPr/>
          <p:nvPr/>
        </p:nvSpPr>
        <p:spPr>
          <a:xfrm>
            <a:off x="4544482" y="3180502"/>
            <a:ext cx="9201150" cy="2695575"/>
          </a:xfrm>
          <a:custGeom>
            <a:avLst/>
            <a:gdLst/>
            <a:ahLst/>
            <a:cxnLst/>
            <a:rect l="l" t="t" r="r" b="b"/>
            <a:pathLst>
              <a:path w="9201150" h="2695575">
                <a:moveTo>
                  <a:pt x="0" y="0"/>
                </a:moveTo>
                <a:lnTo>
                  <a:pt x="9201150" y="0"/>
                </a:lnTo>
                <a:lnTo>
                  <a:pt x="9201150" y="2695575"/>
                </a:lnTo>
                <a:lnTo>
                  <a:pt x="0" y="2695575"/>
                </a:lnTo>
                <a:lnTo>
                  <a:pt x="0" y="0"/>
                </a:lnTo>
                <a:close/>
              </a:path>
            </a:pathLst>
          </a:custGeom>
          <a:blipFill>
            <a:blip r:embed="rId6"/>
            <a:stretch>
              <a:fillRect/>
            </a:stretch>
          </a:blipFill>
        </p:spPr>
        <p:txBody>
          <a:bodyPr/>
          <a:lstStyle/>
          <a:p>
            <a:endParaRPr lang="en-GB"/>
          </a:p>
        </p:txBody>
      </p:sp>
      <p:sp>
        <p:nvSpPr>
          <p:cNvPr id="24" name="TextBox 24"/>
          <p:cNvSpPr txBox="1"/>
          <p:nvPr/>
        </p:nvSpPr>
        <p:spPr>
          <a:xfrm>
            <a:off x="6319447" y="6090161"/>
            <a:ext cx="5649011" cy="1767793"/>
          </a:xfrm>
          <a:prstGeom prst="rect">
            <a:avLst/>
          </a:prstGeom>
        </p:spPr>
        <p:txBody>
          <a:bodyPr lIns="0" tIns="0" rIns="0" bIns="0" rtlCol="0" anchor="t">
            <a:spAutoFit/>
          </a:bodyPr>
          <a:lstStyle/>
          <a:p>
            <a:pPr algn="just">
              <a:lnSpc>
                <a:spcPts val="7049"/>
              </a:lnSpc>
            </a:pPr>
            <a:r>
              <a:rPr lang="en-US" sz="5599">
                <a:solidFill>
                  <a:srgbClr val="8AB229"/>
                </a:solidFill>
                <a:latin typeface="Archivo Black"/>
              </a:rPr>
              <a:t>SPRING TERM NEWSLETTER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96029" y="3082033"/>
            <a:ext cx="2720178" cy="2524792"/>
            <a:chOff x="0" y="0"/>
            <a:chExt cx="3626904" cy="3366389"/>
          </a:xfrm>
        </p:grpSpPr>
        <p:sp>
          <p:nvSpPr>
            <p:cNvPr id="3" name="Freeform 3"/>
            <p:cNvSpPr/>
            <p:nvPr/>
          </p:nvSpPr>
          <p:spPr>
            <a:xfrm>
              <a:off x="-40259" y="0"/>
              <a:ext cx="3806444" cy="3366389"/>
            </a:xfrm>
            <a:custGeom>
              <a:avLst/>
              <a:gdLst/>
              <a:ahLst/>
              <a:cxnLst/>
              <a:rect l="l" t="t" r="r" b="b"/>
              <a:pathLst>
                <a:path w="3806444" h="3366389">
                  <a:moveTo>
                    <a:pt x="2119884" y="0"/>
                  </a:moveTo>
                  <a:cubicBezTo>
                    <a:pt x="1181989" y="11176"/>
                    <a:pt x="421767" y="552958"/>
                    <a:pt x="127508" y="1443609"/>
                  </a:cubicBezTo>
                  <a:cubicBezTo>
                    <a:pt x="26797" y="1748282"/>
                    <a:pt x="0" y="2089023"/>
                    <a:pt x="118237" y="2387346"/>
                  </a:cubicBezTo>
                  <a:cubicBezTo>
                    <a:pt x="273558" y="2779395"/>
                    <a:pt x="659638" y="3045079"/>
                    <a:pt x="1067562" y="3152013"/>
                  </a:cubicBezTo>
                  <a:cubicBezTo>
                    <a:pt x="1418463" y="3244342"/>
                    <a:pt x="1799717" y="3366389"/>
                    <a:pt x="2165731" y="3366389"/>
                  </a:cubicBezTo>
                  <a:cubicBezTo>
                    <a:pt x="2225294" y="3366389"/>
                    <a:pt x="2284603" y="3363214"/>
                    <a:pt x="2343150" y="3355975"/>
                  </a:cubicBezTo>
                  <a:cubicBezTo>
                    <a:pt x="2669413" y="3316224"/>
                    <a:pt x="2995295" y="3077718"/>
                    <a:pt x="3239389" y="2857754"/>
                  </a:cubicBezTo>
                  <a:cubicBezTo>
                    <a:pt x="3401441" y="2711704"/>
                    <a:pt x="3502406" y="2509266"/>
                    <a:pt x="3570097" y="2301875"/>
                  </a:cubicBezTo>
                  <a:cubicBezTo>
                    <a:pt x="3806444" y="1580261"/>
                    <a:pt x="3612769" y="679577"/>
                    <a:pt x="2970403" y="274574"/>
                  </a:cubicBezTo>
                  <a:cubicBezTo>
                    <a:pt x="2622296" y="55372"/>
                    <a:pt x="2528951" y="45339"/>
                    <a:pt x="2119884" y="0"/>
                  </a:cubicBezTo>
                  <a:close/>
                </a:path>
              </a:pathLst>
            </a:custGeom>
            <a:blipFill>
              <a:blip r:embed="rId2"/>
              <a:stretch>
                <a:fillRect t="-66579" r="-16836" b="-105836"/>
              </a:stretch>
            </a:blipFill>
          </p:spPr>
          <p:txBody>
            <a:bodyPr/>
            <a:lstStyle/>
            <a:p>
              <a:endParaRPr lang="en-GB"/>
            </a:p>
          </p:txBody>
        </p:sp>
      </p:grpSp>
      <p:grpSp>
        <p:nvGrpSpPr>
          <p:cNvPr id="4" name="Group 4"/>
          <p:cNvGrpSpPr>
            <a:grpSpLocks noChangeAspect="1"/>
          </p:cNvGrpSpPr>
          <p:nvPr/>
        </p:nvGrpSpPr>
        <p:grpSpPr>
          <a:xfrm>
            <a:off x="5215547" y="2986535"/>
            <a:ext cx="2845489" cy="2620289"/>
            <a:chOff x="0" y="0"/>
            <a:chExt cx="3793985" cy="3493719"/>
          </a:xfrm>
        </p:grpSpPr>
        <p:sp>
          <p:nvSpPr>
            <p:cNvPr id="5" name="Freeform 5"/>
            <p:cNvSpPr/>
            <p:nvPr/>
          </p:nvSpPr>
          <p:spPr>
            <a:xfrm>
              <a:off x="-19431" y="0"/>
              <a:ext cx="3860292" cy="3493643"/>
            </a:xfrm>
            <a:custGeom>
              <a:avLst/>
              <a:gdLst/>
              <a:ahLst/>
              <a:cxnLst/>
              <a:rect l="l" t="t" r="r" b="b"/>
              <a:pathLst>
                <a:path w="3860292" h="3493643">
                  <a:moveTo>
                    <a:pt x="1666748" y="0"/>
                  </a:moveTo>
                  <a:cubicBezTo>
                    <a:pt x="1198118" y="0"/>
                    <a:pt x="869315" y="252857"/>
                    <a:pt x="594233" y="584835"/>
                  </a:cubicBezTo>
                  <a:cubicBezTo>
                    <a:pt x="278638" y="965962"/>
                    <a:pt x="110871" y="1451737"/>
                    <a:pt x="43053" y="1941703"/>
                  </a:cubicBezTo>
                  <a:cubicBezTo>
                    <a:pt x="7239" y="2200402"/>
                    <a:pt x="0" y="2474849"/>
                    <a:pt x="109601" y="2711958"/>
                  </a:cubicBezTo>
                  <a:cubicBezTo>
                    <a:pt x="248539" y="3012567"/>
                    <a:pt x="552323" y="3203956"/>
                    <a:pt x="861314" y="3322828"/>
                  </a:cubicBezTo>
                  <a:cubicBezTo>
                    <a:pt x="1155700" y="3436112"/>
                    <a:pt x="1473708" y="3493643"/>
                    <a:pt x="1790573" y="3493643"/>
                  </a:cubicBezTo>
                  <a:cubicBezTo>
                    <a:pt x="2368677" y="3493643"/>
                    <a:pt x="2942717" y="3301746"/>
                    <a:pt x="3360674" y="2905887"/>
                  </a:cubicBezTo>
                  <a:cubicBezTo>
                    <a:pt x="3563112" y="2714244"/>
                    <a:pt x="3729101" y="2473960"/>
                    <a:pt x="3788283" y="2201418"/>
                  </a:cubicBezTo>
                  <a:cubicBezTo>
                    <a:pt x="3860292" y="1870710"/>
                    <a:pt x="3768979" y="1522349"/>
                    <a:pt x="3614293" y="1221359"/>
                  </a:cubicBezTo>
                  <a:cubicBezTo>
                    <a:pt x="3279140" y="569849"/>
                    <a:pt x="2603627" y="92202"/>
                    <a:pt x="1883791" y="17145"/>
                  </a:cubicBezTo>
                  <a:cubicBezTo>
                    <a:pt x="1808226" y="5461"/>
                    <a:pt x="1735963" y="0"/>
                    <a:pt x="1666748" y="0"/>
                  </a:cubicBezTo>
                  <a:close/>
                </a:path>
              </a:pathLst>
            </a:custGeom>
            <a:blipFill>
              <a:blip r:embed="rId3"/>
              <a:stretch>
                <a:fillRect t="-362" b="-51051"/>
              </a:stretch>
            </a:blipFill>
          </p:spPr>
          <p:txBody>
            <a:bodyPr/>
            <a:lstStyle/>
            <a:p>
              <a:endParaRPr lang="en-GB"/>
            </a:p>
          </p:txBody>
        </p:sp>
      </p:grpSp>
      <p:grpSp>
        <p:nvGrpSpPr>
          <p:cNvPr id="6" name="Group 6"/>
          <p:cNvGrpSpPr>
            <a:grpSpLocks noChangeAspect="1"/>
          </p:cNvGrpSpPr>
          <p:nvPr/>
        </p:nvGrpSpPr>
        <p:grpSpPr>
          <a:xfrm>
            <a:off x="9309040" y="3113789"/>
            <a:ext cx="2720178" cy="2524801"/>
            <a:chOff x="0" y="0"/>
            <a:chExt cx="3626904" cy="3366402"/>
          </a:xfrm>
        </p:grpSpPr>
        <p:sp>
          <p:nvSpPr>
            <p:cNvPr id="7" name="Freeform 7"/>
            <p:cNvSpPr/>
            <p:nvPr/>
          </p:nvSpPr>
          <p:spPr>
            <a:xfrm>
              <a:off x="-40259" y="0"/>
              <a:ext cx="3806444" cy="3366389"/>
            </a:xfrm>
            <a:custGeom>
              <a:avLst/>
              <a:gdLst/>
              <a:ahLst/>
              <a:cxnLst/>
              <a:rect l="l" t="t" r="r" b="b"/>
              <a:pathLst>
                <a:path w="3806444" h="3366389">
                  <a:moveTo>
                    <a:pt x="2119884" y="0"/>
                  </a:moveTo>
                  <a:cubicBezTo>
                    <a:pt x="1181989" y="11176"/>
                    <a:pt x="421767" y="552958"/>
                    <a:pt x="127508" y="1443609"/>
                  </a:cubicBezTo>
                  <a:cubicBezTo>
                    <a:pt x="26797" y="1748282"/>
                    <a:pt x="0" y="2089023"/>
                    <a:pt x="118237" y="2387346"/>
                  </a:cubicBezTo>
                  <a:cubicBezTo>
                    <a:pt x="273558" y="2779395"/>
                    <a:pt x="659638" y="3045079"/>
                    <a:pt x="1067562" y="3152013"/>
                  </a:cubicBezTo>
                  <a:cubicBezTo>
                    <a:pt x="1418463" y="3244342"/>
                    <a:pt x="1799717" y="3366389"/>
                    <a:pt x="2165731" y="3366389"/>
                  </a:cubicBezTo>
                  <a:cubicBezTo>
                    <a:pt x="2225294" y="3366389"/>
                    <a:pt x="2284603" y="3363214"/>
                    <a:pt x="2343150" y="3355975"/>
                  </a:cubicBezTo>
                  <a:cubicBezTo>
                    <a:pt x="2669413" y="3316224"/>
                    <a:pt x="2995295" y="3077718"/>
                    <a:pt x="3239389" y="2857754"/>
                  </a:cubicBezTo>
                  <a:cubicBezTo>
                    <a:pt x="3401441" y="2711704"/>
                    <a:pt x="3502406" y="2509266"/>
                    <a:pt x="3570097" y="2301875"/>
                  </a:cubicBezTo>
                  <a:cubicBezTo>
                    <a:pt x="3806444" y="1580261"/>
                    <a:pt x="3612769" y="679577"/>
                    <a:pt x="2970403" y="274574"/>
                  </a:cubicBezTo>
                  <a:cubicBezTo>
                    <a:pt x="2622296" y="55372"/>
                    <a:pt x="2528951" y="45339"/>
                    <a:pt x="2119884" y="0"/>
                  </a:cubicBezTo>
                  <a:close/>
                </a:path>
              </a:pathLst>
            </a:custGeom>
            <a:blipFill>
              <a:blip r:embed="rId4"/>
              <a:stretch>
                <a:fillRect l="-11267" t="-123231" r="-9090" b="-57394"/>
              </a:stretch>
            </a:blipFill>
          </p:spPr>
          <p:txBody>
            <a:bodyPr/>
            <a:lstStyle/>
            <a:p>
              <a:endParaRPr lang="en-GB"/>
            </a:p>
          </p:txBody>
        </p:sp>
      </p:grpSp>
      <p:grpSp>
        <p:nvGrpSpPr>
          <p:cNvPr id="8" name="Group 8"/>
          <p:cNvGrpSpPr>
            <a:grpSpLocks noChangeAspect="1"/>
          </p:cNvGrpSpPr>
          <p:nvPr/>
        </p:nvGrpSpPr>
        <p:grpSpPr>
          <a:xfrm>
            <a:off x="13210832" y="2948654"/>
            <a:ext cx="2845489" cy="2620289"/>
            <a:chOff x="0" y="0"/>
            <a:chExt cx="3793985" cy="3493719"/>
          </a:xfrm>
        </p:grpSpPr>
        <p:sp>
          <p:nvSpPr>
            <p:cNvPr id="9" name="Freeform 9"/>
            <p:cNvSpPr/>
            <p:nvPr/>
          </p:nvSpPr>
          <p:spPr>
            <a:xfrm>
              <a:off x="-19431" y="0"/>
              <a:ext cx="3860292" cy="3493643"/>
            </a:xfrm>
            <a:custGeom>
              <a:avLst/>
              <a:gdLst/>
              <a:ahLst/>
              <a:cxnLst/>
              <a:rect l="l" t="t" r="r" b="b"/>
              <a:pathLst>
                <a:path w="3860292" h="3493643">
                  <a:moveTo>
                    <a:pt x="1664462" y="0"/>
                  </a:moveTo>
                  <a:cubicBezTo>
                    <a:pt x="1197102" y="762"/>
                    <a:pt x="868807" y="253365"/>
                    <a:pt x="594233" y="584835"/>
                  </a:cubicBezTo>
                  <a:cubicBezTo>
                    <a:pt x="278638" y="965962"/>
                    <a:pt x="110871" y="1451737"/>
                    <a:pt x="43053" y="1941703"/>
                  </a:cubicBezTo>
                  <a:cubicBezTo>
                    <a:pt x="7239" y="2200402"/>
                    <a:pt x="0" y="2474849"/>
                    <a:pt x="109601" y="2711958"/>
                  </a:cubicBezTo>
                  <a:cubicBezTo>
                    <a:pt x="248539" y="3012567"/>
                    <a:pt x="552323" y="3203956"/>
                    <a:pt x="861314" y="3322828"/>
                  </a:cubicBezTo>
                  <a:cubicBezTo>
                    <a:pt x="1155700" y="3436112"/>
                    <a:pt x="1473708" y="3493643"/>
                    <a:pt x="1790573" y="3493643"/>
                  </a:cubicBezTo>
                  <a:cubicBezTo>
                    <a:pt x="2368677" y="3493643"/>
                    <a:pt x="2942717" y="3301746"/>
                    <a:pt x="3360674" y="2905887"/>
                  </a:cubicBezTo>
                  <a:cubicBezTo>
                    <a:pt x="3563112" y="2714244"/>
                    <a:pt x="3729101" y="2473960"/>
                    <a:pt x="3788283" y="2201418"/>
                  </a:cubicBezTo>
                  <a:cubicBezTo>
                    <a:pt x="3860292" y="1870710"/>
                    <a:pt x="3768979" y="1522349"/>
                    <a:pt x="3614293" y="1221359"/>
                  </a:cubicBezTo>
                  <a:cubicBezTo>
                    <a:pt x="3279140" y="569849"/>
                    <a:pt x="2603627" y="92202"/>
                    <a:pt x="1883791" y="17145"/>
                  </a:cubicBezTo>
                  <a:cubicBezTo>
                    <a:pt x="1808988" y="5588"/>
                    <a:pt x="1737487" y="127"/>
                    <a:pt x="1668907" y="0"/>
                  </a:cubicBezTo>
                  <a:close/>
                </a:path>
              </a:pathLst>
            </a:custGeom>
            <a:blipFill>
              <a:blip r:embed="rId5"/>
              <a:stretch>
                <a:fillRect l="-5385" t="-73352" r="-12496" b="-103680"/>
              </a:stretch>
            </a:blipFill>
          </p:spPr>
          <p:txBody>
            <a:bodyPr/>
            <a:lstStyle/>
            <a:p>
              <a:endParaRPr lang="en-GB"/>
            </a:p>
          </p:txBody>
        </p:sp>
      </p:grpSp>
      <p:grpSp>
        <p:nvGrpSpPr>
          <p:cNvPr id="10" name="Group 10"/>
          <p:cNvGrpSpPr>
            <a:grpSpLocks noChangeAspect="1"/>
          </p:cNvGrpSpPr>
          <p:nvPr/>
        </p:nvGrpSpPr>
        <p:grpSpPr>
          <a:xfrm>
            <a:off x="1115997" y="7243124"/>
            <a:ext cx="2786777" cy="28575"/>
            <a:chOff x="0" y="0"/>
            <a:chExt cx="2786786" cy="28575"/>
          </a:xfrm>
        </p:grpSpPr>
        <p:sp>
          <p:nvSpPr>
            <p:cNvPr id="11" name="Freeform 11"/>
            <p:cNvSpPr/>
            <p:nvPr/>
          </p:nvSpPr>
          <p:spPr>
            <a:xfrm>
              <a:off x="0" y="0"/>
              <a:ext cx="2786761" cy="28575"/>
            </a:xfrm>
            <a:custGeom>
              <a:avLst/>
              <a:gdLst/>
              <a:ahLst/>
              <a:cxnLst/>
              <a:rect l="l" t="t" r="r" b="b"/>
              <a:pathLst>
                <a:path w="2786761" h="28575">
                  <a:moveTo>
                    <a:pt x="14224" y="0"/>
                  </a:moveTo>
                  <a:lnTo>
                    <a:pt x="2772537" y="0"/>
                  </a:lnTo>
                  <a:cubicBezTo>
                    <a:pt x="2780411" y="0"/>
                    <a:pt x="2786761" y="6350"/>
                    <a:pt x="2786761" y="14224"/>
                  </a:cubicBezTo>
                  <a:lnTo>
                    <a:pt x="2780411" y="28448"/>
                  </a:lnTo>
                  <a:lnTo>
                    <a:pt x="14224" y="28448"/>
                  </a:lnTo>
                  <a:cubicBezTo>
                    <a:pt x="6350" y="28575"/>
                    <a:pt x="0" y="22225"/>
                    <a:pt x="0" y="14224"/>
                  </a:cubicBezTo>
                  <a:lnTo>
                    <a:pt x="6350" y="0"/>
                  </a:lnTo>
                  <a:close/>
                </a:path>
              </a:pathLst>
            </a:custGeom>
            <a:solidFill>
              <a:srgbClr val="EFB52A"/>
            </a:solidFill>
          </p:spPr>
          <p:txBody>
            <a:bodyPr/>
            <a:lstStyle/>
            <a:p>
              <a:endParaRPr lang="en-GB"/>
            </a:p>
          </p:txBody>
        </p:sp>
      </p:grpSp>
      <p:grpSp>
        <p:nvGrpSpPr>
          <p:cNvPr id="12" name="Group 12"/>
          <p:cNvGrpSpPr>
            <a:grpSpLocks noChangeAspect="1"/>
          </p:cNvGrpSpPr>
          <p:nvPr/>
        </p:nvGrpSpPr>
        <p:grpSpPr>
          <a:xfrm>
            <a:off x="5000892" y="7228837"/>
            <a:ext cx="2786777" cy="28575"/>
            <a:chOff x="0" y="0"/>
            <a:chExt cx="2786786" cy="28575"/>
          </a:xfrm>
        </p:grpSpPr>
        <p:sp>
          <p:nvSpPr>
            <p:cNvPr id="13" name="Freeform 13"/>
            <p:cNvSpPr/>
            <p:nvPr/>
          </p:nvSpPr>
          <p:spPr>
            <a:xfrm>
              <a:off x="0" y="0"/>
              <a:ext cx="2786761" cy="28575"/>
            </a:xfrm>
            <a:custGeom>
              <a:avLst/>
              <a:gdLst/>
              <a:ahLst/>
              <a:cxnLst/>
              <a:rect l="l" t="t" r="r" b="b"/>
              <a:pathLst>
                <a:path w="2786761" h="28575">
                  <a:moveTo>
                    <a:pt x="14351" y="0"/>
                  </a:moveTo>
                  <a:lnTo>
                    <a:pt x="2772537" y="0"/>
                  </a:lnTo>
                  <a:cubicBezTo>
                    <a:pt x="2780411" y="0"/>
                    <a:pt x="2786761" y="6350"/>
                    <a:pt x="2786761" y="14224"/>
                  </a:cubicBezTo>
                  <a:lnTo>
                    <a:pt x="2780411" y="28448"/>
                  </a:lnTo>
                  <a:lnTo>
                    <a:pt x="14351" y="28448"/>
                  </a:lnTo>
                  <a:cubicBezTo>
                    <a:pt x="6350" y="28575"/>
                    <a:pt x="0" y="22225"/>
                    <a:pt x="0" y="14224"/>
                  </a:cubicBezTo>
                  <a:lnTo>
                    <a:pt x="6350" y="0"/>
                  </a:lnTo>
                  <a:close/>
                </a:path>
              </a:pathLst>
            </a:custGeom>
            <a:solidFill>
              <a:srgbClr val="EFB52A"/>
            </a:solidFill>
          </p:spPr>
          <p:txBody>
            <a:bodyPr/>
            <a:lstStyle/>
            <a:p>
              <a:endParaRPr lang="en-GB"/>
            </a:p>
          </p:txBody>
        </p:sp>
      </p:grpSp>
      <p:grpSp>
        <p:nvGrpSpPr>
          <p:cNvPr id="14" name="Group 14"/>
          <p:cNvGrpSpPr>
            <a:grpSpLocks noChangeAspect="1"/>
          </p:cNvGrpSpPr>
          <p:nvPr/>
        </p:nvGrpSpPr>
        <p:grpSpPr>
          <a:xfrm>
            <a:off x="9144000" y="7271699"/>
            <a:ext cx="2786777" cy="28575"/>
            <a:chOff x="0" y="0"/>
            <a:chExt cx="2786786" cy="28575"/>
          </a:xfrm>
        </p:grpSpPr>
        <p:sp>
          <p:nvSpPr>
            <p:cNvPr id="15" name="Freeform 15"/>
            <p:cNvSpPr/>
            <p:nvPr/>
          </p:nvSpPr>
          <p:spPr>
            <a:xfrm>
              <a:off x="0" y="0"/>
              <a:ext cx="2786761" cy="28575"/>
            </a:xfrm>
            <a:custGeom>
              <a:avLst/>
              <a:gdLst/>
              <a:ahLst/>
              <a:cxnLst/>
              <a:rect l="l" t="t" r="r" b="b"/>
              <a:pathLst>
                <a:path w="2786761" h="28575">
                  <a:moveTo>
                    <a:pt x="14224" y="0"/>
                  </a:moveTo>
                  <a:lnTo>
                    <a:pt x="2772537" y="0"/>
                  </a:lnTo>
                  <a:cubicBezTo>
                    <a:pt x="2780411" y="0"/>
                    <a:pt x="2786761" y="6350"/>
                    <a:pt x="2786761" y="14224"/>
                  </a:cubicBezTo>
                  <a:lnTo>
                    <a:pt x="2780411" y="28448"/>
                  </a:lnTo>
                  <a:lnTo>
                    <a:pt x="14224" y="28448"/>
                  </a:lnTo>
                  <a:cubicBezTo>
                    <a:pt x="6350" y="28575"/>
                    <a:pt x="0" y="22225"/>
                    <a:pt x="0" y="14224"/>
                  </a:cubicBezTo>
                  <a:lnTo>
                    <a:pt x="6350" y="0"/>
                  </a:lnTo>
                  <a:close/>
                </a:path>
              </a:pathLst>
            </a:custGeom>
            <a:solidFill>
              <a:srgbClr val="EFB52A"/>
            </a:solidFill>
          </p:spPr>
          <p:txBody>
            <a:bodyPr/>
            <a:lstStyle/>
            <a:p>
              <a:endParaRPr lang="en-GB"/>
            </a:p>
          </p:txBody>
        </p:sp>
      </p:grpSp>
      <p:sp>
        <p:nvSpPr>
          <p:cNvPr id="16" name="Freeform 16"/>
          <p:cNvSpPr/>
          <p:nvPr/>
        </p:nvSpPr>
        <p:spPr>
          <a:xfrm>
            <a:off x="0" y="9123359"/>
            <a:ext cx="18288000" cy="3265942"/>
          </a:xfrm>
          <a:custGeom>
            <a:avLst/>
            <a:gdLst/>
            <a:ahLst/>
            <a:cxnLst/>
            <a:rect l="l" t="t" r="r" b="b"/>
            <a:pathLst>
              <a:path w="18288000" h="3265942">
                <a:moveTo>
                  <a:pt x="0" y="0"/>
                </a:moveTo>
                <a:lnTo>
                  <a:pt x="18288000" y="0"/>
                </a:lnTo>
                <a:lnTo>
                  <a:pt x="18288000" y="3265942"/>
                </a:lnTo>
                <a:lnTo>
                  <a:pt x="0" y="32659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7" name="Group 17"/>
          <p:cNvGrpSpPr>
            <a:grpSpLocks noChangeAspect="1"/>
          </p:cNvGrpSpPr>
          <p:nvPr/>
        </p:nvGrpSpPr>
        <p:grpSpPr>
          <a:xfrm>
            <a:off x="13177180" y="7257412"/>
            <a:ext cx="2786786" cy="28575"/>
            <a:chOff x="0" y="0"/>
            <a:chExt cx="2786786" cy="28575"/>
          </a:xfrm>
        </p:grpSpPr>
        <p:sp>
          <p:nvSpPr>
            <p:cNvPr id="18" name="Freeform 18"/>
            <p:cNvSpPr/>
            <p:nvPr/>
          </p:nvSpPr>
          <p:spPr>
            <a:xfrm>
              <a:off x="0" y="0"/>
              <a:ext cx="2786761" cy="28575"/>
            </a:xfrm>
            <a:custGeom>
              <a:avLst/>
              <a:gdLst/>
              <a:ahLst/>
              <a:cxnLst/>
              <a:rect l="l" t="t" r="r" b="b"/>
              <a:pathLst>
                <a:path w="2786761" h="28575">
                  <a:moveTo>
                    <a:pt x="14351" y="0"/>
                  </a:moveTo>
                  <a:lnTo>
                    <a:pt x="2772537" y="0"/>
                  </a:lnTo>
                  <a:cubicBezTo>
                    <a:pt x="2780411" y="0"/>
                    <a:pt x="2786761" y="6350"/>
                    <a:pt x="2786761" y="14224"/>
                  </a:cubicBezTo>
                  <a:lnTo>
                    <a:pt x="2780411" y="28448"/>
                  </a:lnTo>
                  <a:lnTo>
                    <a:pt x="14351" y="28448"/>
                  </a:lnTo>
                  <a:cubicBezTo>
                    <a:pt x="6350" y="28575"/>
                    <a:pt x="0" y="22225"/>
                    <a:pt x="0" y="14224"/>
                  </a:cubicBezTo>
                  <a:lnTo>
                    <a:pt x="6350" y="0"/>
                  </a:lnTo>
                  <a:close/>
                </a:path>
              </a:pathLst>
            </a:custGeom>
            <a:solidFill>
              <a:srgbClr val="EFB52A"/>
            </a:solidFill>
          </p:spPr>
          <p:txBody>
            <a:bodyPr/>
            <a:lstStyle/>
            <a:p>
              <a:endParaRPr lang="en-GB"/>
            </a:p>
          </p:txBody>
        </p:sp>
      </p:grpSp>
      <p:sp>
        <p:nvSpPr>
          <p:cNvPr id="19" name="TextBox 19"/>
          <p:cNvSpPr txBox="1"/>
          <p:nvPr/>
        </p:nvSpPr>
        <p:spPr>
          <a:xfrm>
            <a:off x="1728721" y="5966803"/>
            <a:ext cx="1561205" cy="1084040"/>
          </a:xfrm>
          <a:prstGeom prst="rect">
            <a:avLst/>
          </a:prstGeom>
        </p:spPr>
        <p:txBody>
          <a:bodyPr lIns="0" tIns="0" rIns="0" bIns="0" rtlCol="0" anchor="t">
            <a:spAutoFit/>
          </a:bodyPr>
          <a:lstStyle/>
          <a:p>
            <a:pPr algn="ctr">
              <a:lnSpc>
                <a:spcPts val="4200"/>
              </a:lnSpc>
            </a:pPr>
            <a:r>
              <a:rPr lang="en-US" sz="4200">
                <a:solidFill>
                  <a:srgbClr val="F68B28"/>
                </a:solidFill>
                <a:latin typeface="KG Primary Penmanship"/>
              </a:rPr>
              <a:t>Victoria Cain</a:t>
            </a:r>
          </a:p>
        </p:txBody>
      </p:sp>
      <p:sp>
        <p:nvSpPr>
          <p:cNvPr id="20" name="TextBox 20"/>
          <p:cNvSpPr txBox="1"/>
          <p:nvPr/>
        </p:nvSpPr>
        <p:spPr>
          <a:xfrm>
            <a:off x="5839835" y="5928703"/>
            <a:ext cx="1350788" cy="1104148"/>
          </a:xfrm>
          <a:prstGeom prst="rect">
            <a:avLst/>
          </a:prstGeom>
        </p:spPr>
        <p:txBody>
          <a:bodyPr wrap="square" lIns="0" tIns="0" rIns="0" bIns="0" rtlCol="0" anchor="t">
            <a:spAutoFit/>
          </a:bodyPr>
          <a:lstStyle/>
          <a:p>
            <a:pPr algn="just">
              <a:lnSpc>
                <a:spcPts val="4200"/>
              </a:lnSpc>
            </a:pPr>
            <a:r>
              <a:rPr lang="en-US" sz="4200" dirty="0">
                <a:solidFill>
                  <a:srgbClr val="F68B28"/>
                </a:solidFill>
                <a:latin typeface="KG Primary Penmanship"/>
              </a:rPr>
              <a:t> Jade Bunker</a:t>
            </a:r>
          </a:p>
        </p:txBody>
      </p:sp>
      <p:sp>
        <p:nvSpPr>
          <p:cNvPr id="21" name="TextBox 21"/>
          <p:cNvSpPr txBox="1"/>
          <p:nvPr/>
        </p:nvSpPr>
        <p:spPr>
          <a:xfrm>
            <a:off x="9893646" y="5966803"/>
            <a:ext cx="1287142" cy="1084040"/>
          </a:xfrm>
          <a:prstGeom prst="rect">
            <a:avLst/>
          </a:prstGeom>
        </p:spPr>
        <p:txBody>
          <a:bodyPr lIns="0" tIns="0" rIns="0" bIns="0" rtlCol="0" anchor="t">
            <a:spAutoFit/>
          </a:bodyPr>
          <a:lstStyle/>
          <a:p>
            <a:pPr algn="just">
              <a:lnSpc>
                <a:spcPts val="4200"/>
              </a:lnSpc>
            </a:pPr>
            <a:r>
              <a:rPr lang="en-US" sz="4200">
                <a:solidFill>
                  <a:srgbClr val="F68B28"/>
                </a:solidFill>
                <a:latin typeface="KG Primary Penmanship"/>
              </a:rPr>
              <a:t>Tracey Swiers</a:t>
            </a:r>
          </a:p>
        </p:txBody>
      </p:sp>
      <p:sp>
        <p:nvSpPr>
          <p:cNvPr id="22" name="TextBox 22"/>
          <p:cNvSpPr txBox="1"/>
          <p:nvPr/>
        </p:nvSpPr>
        <p:spPr>
          <a:xfrm>
            <a:off x="13883811" y="5966803"/>
            <a:ext cx="1584789" cy="1104148"/>
          </a:xfrm>
          <a:prstGeom prst="rect">
            <a:avLst/>
          </a:prstGeom>
        </p:spPr>
        <p:txBody>
          <a:bodyPr wrap="square" lIns="0" tIns="0" rIns="0" bIns="0" rtlCol="0" anchor="t">
            <a:spAutoFit/>
          </a:bodyPr>
          <a:lstStyle/>
          <a:p>
            <a:pPr algn="just">
              <a:lnSpc>
                <a:spcPts val="4200"/>
              </a:lnSpc>
            </a:pPr>
            <a:r>
              <a:rPr lang="en-US" sz="4200" dirty="0">
                <a:solidFill>
                  <a:srgbClr val="F68B28"/>
                </a:solidFill>
                <a:latin typeface="KG Primary Penmanship"/>
              </a:rPr>
              <a:t>Rebecca Stubbins</a:t>
            </a:r>
          </a:p>
        </p:txBody>
      </p:sp>
      <p:sp>
        <p:nvSpPr>
          <p:cNvPr id="23" name="TextBox 23"/>
          <p:cNvSpPr txBox="1"/>
          <p:nvPr/>
        </p:nvSpPr>
        <p:spPr>
          <a:xfrm>
            <a:off x="12826946" y="1226534"/>
            <a:ext cx="3592640" cy="703040"/>
          </a:xfrm>
          <a:prstGeom prst="rect">
            <a:avLst/>
          </a:prstGeom>
        </p:spPr>
        <p:txBody>
          <a:bodyPr lIns="0" tIns="0" rIns="0" bIns="0" rtlCol="0" anchor="t">
            <a:spAutoFit/>
          </a:bodyPr>
          <a:lstStyle/>
          <a:p>
            <a:pPr algn="l">
              <a:lnSpc>
                <a:spcPts val="5880"/>
              </a:lnSpc>
            </a:pPr>
            <a:r>
              <a:rPr lang="en-US" sz="4200">
                <a:solidFill>
                  <a:srgbClr val="F68B28"/>
                </a:solidFill>
                <a:latin typeface="KG Primary Penmanship"/>
              </a:rPr>
              <a:t>CONTACT DETAILS</a:t>
            </a:r>
          </a:p>
        </p:txBody>
      </p:sp>
      <p:sp>
        <p:nvSpPr>
          <p:cNvPr id="24" name="TextBox 24"/>
          <p:cNvSpPr txBox="1"/>
          <p:nvPr/>
        </p:nvSpPr>
        <p:spPr>
          <a:xfrm>
            <a:off x="1909401" y="7444892"/>
            <a:ext cx="1374323" cy="615315"/>
          </a:xfrm>
          <a:prstGeom prst="rect">
            <a:avLst/>
          </a:prstGeom>
        </p:spPr>
        <p:txBody>
          <a:bodyPr wrap="square" lIns="0" tIns="0" rIns="0" bIns="0" rtlCol="0" anchor="t">
            <a:spAutoFit/>
          </a:bodyPr>
          <a:lstStyle/>
          <a:p>
            <a:pPr algn="l">
              <a:lnSpc>
                <a:spcPts val="5040"/>
              </a:lnSpc>
            </a:pPr>
            <a:r>
              <a:rPr lang="en-US" sz="3600" dirty="0">
                <a:solidFill>
                  <a:srgbClr val="F68B28"/>
                </a:solidFill>
                <a:latin typeface="Sensei"/>
              </a:rPr>
              <a:t>CHAIR</a:t>
            </a:r>
          </a:p>
        </p:txBody>
      </p:sp>
      <p:sp>
        <p:nvSpPr>
          <p:cNvPr id="25" name="TextBox 25"/>
          <p:cNvSpPr txBox="1"/>
          <p:nvPr/>
        </p:nvSpPr>
        <p:spPr>
          <a:xfrm>
            <a:off x="5215547" y="7459494"/>
            <a:ext cx="2357380" cy="615315"/>
          </a:xfrm>
          <a:prstGeom prst="rect">
            <a:avLst/>
          </a:prstGeom>
        </p:spPr>
        <p:txBody>
          <a:bodyPr lIns="0" tIns="0" rIns="0" bIns="0" rtlCol="0" anchor="t">
            <a:spAutoFit/>
          </a:bodyPr>
          <a:lstStyle/>
          <a:p>
            <a:pPr algn="l">
              <a:lnSpc>
                <a:spcPts val="5040"/>
              </a:lnSpc>
            </a:pPr>
            <a:r>
              <a:rPr lang="en-US" sz="3600">
                <a:solidFill>
                  <a:srgbClr val="F68B28"/>
                </a:solidFill>
                <a:latin typeface="Sensei"/>
              </a:rPr>
              <a:t>VICE CHAIR </a:t>
            </a:r>
          </a:p>
        </p:txBody>
      </p:sp>
      <p:sp>
        <p:nvSpPr>
          <p:cNvPr id="26" name="TextBox 26"/>
          <p:cNvSpPr txBox="1"/>
          <p:nvPr/>
        </p:nvSpPr>
        <p:spPr>
          <a:xfrm>
            <a:off x="9456686" y="7444892"/>
            <a:ext cx="2357379" cy="615315"/>
          </a:xfrm>
          <a:prstGeom prst="rect">
            <a:avLst/>
          </a:prstGeom>
        </p:spPr>
        <p:txBody>
          <a:bodyPr wrap="square" lIns="0" tIns="0" rIns="0" bIns="0" rtlCol="0" anchor="t">
            <a:spAutoFit/>
          </a:bodyPr>
          <a:lstStyle/>
          <a:p>
            <a:pPr algn="l">
              <a:lnSpc>
                <a:spcPts val="5040"/>
              </a:lnSpc>
            </a:pPr>
            <a:r>
              <a:rPr lang="en-US" sz="3600" dirty="0">
                <a:solidFill>
                  <a:srgbClr val="F68B28"/>
                </a:solidFill>
                <a:latin typeface="Sensei"/>
              </a:rPr>
              <a:t>TREASURER</a:t>
            </a:r>
          </a:p>
        </p:txBody>
      </p:sp>
      <p:sp>
        <p:nvSpPr>
          <p:cNvPr id="27" name="TextBox 27"/>
          <p:cNvSpPr txBox="1"/>
          <p:nvPr/>
        </p:nvSpPr>
        <p:spPr>
          <a:xfrm>
            <a:off x="13549694" y="7459494"/>
            <a:ext cx="2223706" cy="615315"/>
          </a:xfrm>
          <a:prstGeom prst="rect">
            <a:avLst/>
          </a:prstGeom>
        </p:spPr>
        <p:txBody>
          <a:bodyPr wrap="square" lIns="0" tIns="0" rIns="0" bIns="0" rtlCol="0" anchor="t">
            <a:spAutoFit/>
          </a:bodyPr>
          <a:lstStyle/>
          <a:p>
            <a:pPr algn="l">
              <a:lnSpc>
                <a:spcPts val="5040"/>
              </a:lnSpc>
            </a:pPr>
            <a:r>
              <a:rPr lang="en-US" sz="3600" dirty="0">
                <a:solidFill>
                  <a:srgbClr val="F68B28"/>
                </a:solidFill>
                <a:latin typeface="Sensei"/>
              </a:rPr>
              <a:t>SECRETARY</a:t>
            </a:r>
          </a:p>
        </p:txBody>
      </p:sp>
      <p:sp>
        <p:nvSpPr>
          <p:cNvPr id="28" name="TextBox 28"/>
          <p:cNvSpPr txBox="1"/>
          <p:nvPr/>
        </p:nvSpPr>
        <p:spPr>
          <a:xfrm>
            <a:off x="1115997" y="903161"/>
            <a:ext cx="7799403" cy="1333698"/>
          </a:xfrm>
          <a:prstGeom prst="rect">
            <a:avLst/>
          </a:prstGeom>
        </p:spPr>
        <p:txBody>
          <a:bodyPr wrap="square" lIns="0" tIns="0" rIns="0" bIns="0" rtlCol="0" anchor="t">
            <a:spAutoFit/>
          </a:bodyPr>
          <a:lstStyle/>
          <a:p>
            <a:pPr algn="l">
              <a:lnSpc>
                <a:spcPts val="11199"/>
              </a:lnSpc>
            </a:pPr>
            <a:r>
              <a:rPr lang="en-US" sz="7999" dirty="0">
                <a:solidFill>
                  <a:srgbClr val="F68B28"/>
                </a:solidFill>
                <a:latin typeface="Sensei"/>
              </a:rPr>
              <a:t>CHASA COMMITTEE </a:t>
            </a:r>
          </a:p>
        </p:txBody>
      </p:sp>
      <p:sp>
        <p:nvSpPr>
          <p:cNvPr id="29" name="TextBox 29"/>
          <p:cNvSpPr txBox="1"/>
          <p:nvPr/>
        </p:nvSpPr>
        <p:spPr>
          <a:xfrm>
            <a:off x="1570815" y="8253432"/>
            <a:ext cx="2181825" cy="774316"/>
          </a:xfrm>
          <a:prstGeom prst="rect">
            <a:avLst/>
          </a:prstGeom>
        </p:spPr>
        <p:txBody>
          <a:bodyPr lIns="0" tIns="0" rIns="0" bIns="0" rtlCol="0" anchor="t">
            <a:spAutoFit/>
          </a:bodyPr>
          <a:lstStyle/>
          <a:p>
            <a:pPr algn="ctr">
              <a:lnSpc>
                <a:spcPts val="3000"/>
              </a:lnSpc>
            </a:pPr>
            <a:r>
              <a:rPr lang="en-US" sz="3000">
                <a:solidFill>
                  <a:srgbClr val="F68B28"/>
                </a:solidFill>
                <a:latin typeface="KG Primary Penmanship"/>
              </a:rPr>
              <a:t>chasa@crayke.n- yorks.sch.uk</a:t>
            </a:r>
          </a:p>
        </p:txBody>
      </p:sp>
      <p:sp>
        <p:nvSpPr>
          <p:cNvPr id="30" name="TextBox 30"/>
          <p:cNvSpPr txBox="1"/>
          <p:nvPr/>
        </p:nvSpPr>
        <p:spPr>
          <a:xfrm>
            <a:off x="4998558" y="8253432"/>
            <a:ext cx="2682631" cy="774316"/>
          </a:xfrm>
          <a:prstGeom prst="rect">
            <a:avLst/>
          </a:prstGeom>
        </p:spPr>
        <p:txBody>
          <a:bodyPr lIns="0" tIns="0" rIns="0" bIns="0" rtlCol="0" anchor="t">
            <a:spAutoFit/>
          </a:bodyPr>
          <a:lstStyle/>
          <a:p>
            <a:pPr algn="ctr">
              <a:lnSpc>
                <a:spcPts val="3000"/>
              </a:lnSpc>
            </a:pPr>
            <a:r>
              <a:rPr lang="en-US" sz="3000">
                <a:solidFill>
                  <a:srgbClr val="F68B28"/>
                </a:solidFill>
                <a:latin typeface="KG Primary Penmanship"/>
              </a:rPr>
              <a:t>chasavicechair@cray ke.n-yorks.sch.uk</a:t>
            </a:r>
          </a:p>
        </p:txBody>
      </p:sp>
      <p:sp>
        <p:nvSpPr>
          <p:cNvPr id="31" name="TextBox 31"/>
          <p:cNvSpPr txBox="1"/>
          <p:nvPr/>
        </p:nvSpPr>
        <p:spPr>
          <a:xfrm>
            <a:off x="9200407" y="8282007"/>
            <a:ext cx="2673696" cy="774316"/>
          </a:xfrm>
          <a:prstGeom prst="rect">
            <a:avLst/>
          </a:prstGeom>
        </p:spPr>
        <p:txBody>
          <a:bodyPr lIns="0" tIns="0" rIns="0" bIns="0" rtlCol="0" anchor="t">
            <a:spAutoFit/>
          </a:bodyPr>
          <a:lstStyle/>
          <a:p>
            <a:pPr algn="ctr">
              <a:lnSpc>
                <a:spcPts val="3000"/>
              </a:lnSpc>
            </a:pPr>
            <a:r>
              <a:rPr lang="en-US" sz="3000">
                <a:solidFill>
                  <a:srgbClr val="F68B28"/>
                </a:solidFill>
                <a:latin typeface="KG Primary Penmanship"/>
              </a:rPr>
              <a:t>chasatreasurer@cra yke.n-yorks.sch.uk</a:t>
            </a:r>
          </a:p>
        </p:txBody>
      </p:sp>
      <p:sp>
        <p:nvSpPr>
          <p:cNvPr id="32" name="TextBox 32"/>
          <p:cNvSpPr txBox="1"/>
          <p:nvPr/>
        </p:nvSpPr>
        <p:spPr>
          <a:xfrm>
            <a:off x="13386616" y="8253432"/>
            <a:ext cx="2694165" cy="774316"/>
          </a:xfrm>
          <a:prstGeom prst="rect">
            <a:avLst/>
          </a:prstGeom>
        </p:spPr>
        <p:txBody>
          <a:bodyPr lIns="0" tIns="0" rIns="0" bIns="0" rtlCol="0" anchor="t">
            <a:spAutoFit/>
          </a:bodyPr>
          <a:lstStyle/>
          <a:p>
            <a:pPr algn="ctr">
              <a:lnSpc>
                <a:spcPts val="3000"/>
              </a:lnSpc>
            </a:pPr>
            <a:r>
              <a:rPr lang="en-US" sz="3000">
                <a:solidFill>
                  <a:srgbClr val="F68B28"/>
                </a:solidFill>
                <a:latin typeface="KG Primary Penmanship"/>
              </a:rPr>
              <a:t>chasasecretary@cra yke.n-yorks.sch.uk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55902" y="4924954"/>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881466" y="6028611"/>
            <a:ext cx="5381625" cy="3705225"/>
          </a:xfrm>
          <a:custGeom>
            <a:avLst/>
            <a:gdLst/>
            <a:ahLst/>
            <a:cxnLst/>
            <a:rect l="l" t="t" r="r" b="b"/>
            <a:pathLst>
              <a:path w="5381625" h="3705225">
                <a:moveTo>
                  <a:pt x="0" y="0"/>
                </a:moveTo>
                <a:lnTo>
                  <a:pt x="5381625" y="0"/>
                </a:lnTo>
                <a:lnTo>
                  <a:pt x="5381625" y="3705225"/>
                </a:lnTo>
                <a:lnTo>
                  <a:pt x="0" y="3705225"/>
                </a:lnTo>
                <a:lnTo>
                  <a:pt x="0" y="0"/>
                </a:lnTo>
                <a:close/>
              </a:path>
            </a:pathLst>
          </a:custGeom>
          <a:blipFill>
            <a:blip r:embed="rId4"/>
            <a:stretch>
              <a:fillRect/>
            </a:stretch>
          </a:blipFill>
        </p:spPr>
        <p:txBody>
          <a:bodyPr/>
          <a:lstStyle/>
          <a:p>
            <a:endParaRPr lang="en-GB"/>
          </a:p>
        </p:txBody>
      </p:sp>
      <p:sp>
        <p:nvSpPr>
          <p:cNvPr id="4" name="Freeform 4"/>
          <p:cNvSpPr/>
          <p:nvPr/>
        </p:nvSpPr>
        <p:spPr>
          <a:xfrm>
            <a:off x="1028700" y="255699"/>
            <a:ext cx="4610100" cy="1352550"/>
          </a:xfrm>
          <a:custGeom>
            <a:avLst/>
            <a:gdLst/>
            <a:ahLst/>
            <a:cxnLst/>
            <a:rect l="l" t="t" r="r" b="b"/>
            <a:pathLst>
              <a:path w="4610100" h="1352550">
                <a:moveTo>
                  <a:pt x="0" y="0"/>
                </a:moveTo>
                <a:lnTo>
                  <a:pt x="4610100" y="0"/>
                </a:lnTo>
                <a:lnTo>
                  <a:pt x="4610100" y="1352550"/>
                </a:lnTo>
                <a:lnTo>
                  <a:pt x="0" y="1352550"/>
                </a:lnTo>
                <a:lnTo>
                  <a:pt x="0" y="0"/>
                </a:lnTo>
                <a:close/>
              </a:path>
            </a:pathLst>
          </a:custGeom>
          <a:blipFill>
            <a:blip r:embed="rId5"/>
            <a:stretch>
              <a:fillRect/>
            </a:stretch>
          </a:blipFill>
        </p:spPr>
        <p:txBody>
          <a:bodyPr/>
          <a:lstStyle/>
          <a:p>
            <a:endParaRPr lang="en-GB"/>
          </a:p>
        </p:txBody>
      </p:sp>
      <p:grpSp>
        <p:nvGrpSpPr>
          <p:cNvPr id="5" name="Group 5"/>
          <p:cNvGrpSpPr>
            <a:grpSpLocks noChangeAspect="1"/>
          </p:cNvGrpSpPr>
          <p:nvPr/>
        </p:nvGrpSpPr>
        <p:grpSpPr>
          <a:xfrm>
            <a:off x="1139485" y="6782657"/>
            <a:ext cx="420091" cy="467430"/>
            <a:chOff x="0" y="0"/>
            <a:chExt cx="420091" cy="467436"/>
          </a:xfrm>
        </p:grpSpPr>
        <p:sp>
          <p:nvSpPr>
            <p:cNvPr id="6" name="Freeform 6"/>
            <p:cNvSpPr/>
            <p:nvPr/>
          </p:nvSpPr>
          <p:spPr>
            <a:xfrm>
              <a:off x="69088" y="70739"/>
              <a:ext cx="297942" cy="333121"/>
            </a:xfrm>
            <a:custGeom>
              <a:avLst/>
              <a:gdLst/>
              <a:ahLst/>
              <a:cxnLst/>
              <a:rect l="l" t="t" r="r" b="b"/>
              <a:pathLst>
                <a:path w="297942" h="333121">
                  <a:moveTo>
                    <a:pt x="244094" y="127"/>
                  </a:moveTo>
                  <a:lnTo>
                    <a:pt x="187071" y="14097"/>
                  </a:lnTo>
                  <a:cubicBezTo>
                    <a:pt x="161163" y="24257"/>
                    <a:pt x="140335" y="66929"/>
                    <a:pt x="111887" y="94742"/>
                  </a:cubicBezTo>
                  <a:cubicBezTo>
                    <a:pt x="58928" y="146050"/>
                    <a:pt x="19685" y="190881"/>
                    <a:pt x="10287" y="244221"/>
                  </a:cubicBezTo>
                  <a:lnTo>
                    <a:pt x="0" y="295021"/>
                  </a:lnTo>
                  <a:lnTo>
                    <a:pt x="2032" y="298069"/>
                  </a:lnTo>
                  <a:cubicBezTo>
                    <a:pt x="25273" y="317881"/>
                    <a:pt x="35052" y="333121"/>
                    <a:pt x="55118" y="333121"/>
                  </a:cubicBezTo>
                  <a:cubicBezTo>
                    <a:pt x="55499" y="333121"/>
                    <a:pt x="55880" y="333121"/>
                    <a:pt x="56134" y="333121"/>
                  </a:cubicBezTo>
                  <a:cubicBezTo>
                    <a:pt x="90932" y="332232"/>
                    <a:pt x="135128" y="298577"/>
                    <a:pt x="176276" y="258445"/>
                  </a:cubicBezTo>
                  <a:cubicBezTo>
                    <a:pt x="197993" y="237236"/>
                    <a:pt x="214503" y="214376"/>
                    <a:pt x="231394" y="191008"/>
                  </a:cubicBezTo>
                  <a:cubicBezTo>
                    <a:pt x="271780" y="134747"/>
                    <a:pt x="297942" y="75819"/>
                    <a:pt x="283337" y="37973"/>
                  </a:cubicBezTo>
                  <a:cubicBezTo>
                    <a:pt x="279908" y="28702"/>
                    <a:pt x="260477" y="12319"/>
                    <a:pt x="254000" y="7112"/>
                  </a:cubicBezTo>
                  <a:lnTo>
                    <a:pt x="244094" y="0"/>
                  </a:lnTo>
                  <a:close/>
                </a:path>
              </a:pathLst>
            </a:custGeom>
            <a:solidFill>
              <a:srgbClr val="FFA900"/>
            </a:solidFill>
          </p:spPr>
          <p:txBody>
            <a:bodyPr/>
            <a:lstStyle/>
            <a:p>
              <a:endParaRPr lang="en-GB"/>
            </a:p>
          </p:txBody>
        </p:sp>
        <p:sp>
          <p:nvSpPr>
            <p:cNvPr id="7" name="Freeform 7"/>
            <p:cNvSpPr/>
            <p:nvPr/>
          </p:nvSpPr>
          <p:spPr>
            <a:xfrm>
              <a:off x="135128" y="286258"/>
              <a:ext cx="103378" cy="84836"/>
            </a:xfrm>
            <a:custGeom>
              <a:avLst/>
              <a:gdLst/>
              <a:ahLst/>
              <a:cxnLst/>
              <a:rect l="l" t="t" r="r" b="b"/>
              <a:pathLst>
                <a:path w="103378" h="84836">
                  <a:moveTo>
                    <a:pt x="0" y="39878"/>
                  </a:moveTo>
                  <a:lnTo>
                    <a:pt x="57277" y="84836"/>
                  </a:lnTo>
                  <a:cubicBezTo>
                    <a:pt x="71755" y="75057"/>
                    <a:pt x="87249" y="61722"/>
                    <a:pt x="103378" y="44069"/>
                  </a:cubicBezTo>
                  <a:lnTo>
                    <a:pt x="48768" y="0"/>
                  </a:lnTo>
                  <a:lnTo>
                    <a:pt x="0" y="40005"/>
                  </a:lnTo>
                  <a:close/>
                </a:path>
              </a:pathLst>
            </a:custGeom>
            <a:solidFill>
              <a:srgbClr val="FFC200"/>
            </a:solidFill>
          </p:spPr>
          <p:txBody>
            <a:bodyPr/>
            <a:lstStyle/>
            <a:p>
              <a:endParaRPr lang="en-GB"/>
            </a:p>
          </p:txBody>
        </p:sp>
        <p:sp>
          <p:nvSpPr>
            <p:cNvPr id="8" name="Freeform 8"/>
            <p:cNvSpPr/>
            <p:nvPr/>
          </p:nvSpPr>
          <p:spPr>
            <a:xfrm>
              <a:off x="220980" y="170688"/>
              <a:ext cx="107188" cy="96393"/>
            </a:xfrm>
            <a:custGeom>
              <a:avLst/>
              <a:gdLst/>
              <a:ahLst/>
              <a:cxnLst/>
              <a:rect l="l" t="t" r="r" b="b"/>
              <a:pathLst>
                <a:path w="107188" h="96393">
                  <a:moveTo>
                    <a:pt x="0" y="39878"/>
                  </a:moveTo>
                  <a:lnTo>
                    <a:pt x="72009" y="96393"/>
                  </a:lnTo>
                  <a:cubicBezTo>
                    <a:pt x="85344" y="79756"/>
                    <a:pt x="97409" y="63119"/>
                    <a:pt x="107188" y="46863"/>
                  </a:cubicBezTo>
                  <a:lnTo>
                    <a:pt x="48768" y="0"/>
                  </a:lnTo>
                  <a:lnTo>
                    <a:pt x="0" y="39878"/>
                  </a:lnTo>
                  <a:close/>
                </a:path>
              </a:pathLst>
            </a:custGeom>
            <a:solidFill>
              <a:srgbClr val="FFC200"/>
            </a:solidFill>
          </p:spPr>
          <p:txBody>
            <a:bodyPr/>
            <a:lstStyle/>
            <a:p>
              <a:endParaRPr lang="en-GB"/>
            </a:p>
          </p:txBody>
        </p:sp>
        <p:sp>
          <p:nvSpPr>
            <p:cNvPr id="9" name="Freeform 9"/>
            <p:cNvSpPr/>
            <p:nvPr/>
          </p:nvSpPr>
          <p:spPr>
            <a:xfrm>
              <a:off x="255270" y="104140"/>
              <a:ext cx="92075" cy="92837"/>
            </a:xfrm>
            <a:custGeom>
              <a:avLst/>
              <a:gdLst/>
              <a:ahLst/>
              <a:cxnLst/>
              <a:rect l="l" t="t" r="r" b="b"/>
              <a:pathLst>
                <a:path w="92075" h="92837">
                  <a:moveTo>
                    <a:pt x="15240" y="38989"/>
                  </a:moveTo>
                  <a:lnTo>
                    <a:pt x="84074" y="92837"/>
                  </a:lnTo>
                  <a:cubicBezTo>
                    <a:pt x="87122" y="86487"/>
                    <a:pt x="89789" y="80137"/>
                    <a:pt x="92075" y="73914"/>
                  </a:cubicBezTo>
                  <a:lnTo>
                    <a:pt x="0" y="0"/>
                  </a:lnTo>
                  <a:lnTo>
                    <a:pt x="15240" y="38989"/>
                  </a:lnTo>
                  <a:close/>
                </a:path>
              </a:pathLst>
            </a:custGeom>
            <a:solidFill>
              <a:srgbClr val="FFC200"/>
            </a:solidFill>
          </p:spPr>
          <p:txBody>
            <a:bodyPr/>
            <a:lstStyle/>
            <a:p>
              <a:endParaRPr lang="en-GB"/>
            </a:p>
          </p:txBody>
        </p:sp>
        <p:sp>
          <p:nvSpPr>
            <p:cNvPr id="10" name="Freeform 10"/>
            <p:cNvSpPr/>
            <p:nvPr/>
          </p:nvSpPr>
          <p:spPr>
            <a:xfrm>
              <a:off x="274701" y="86614"/>
              <a:ext cx="79629" cy="76581"/>
            </a:xfrm>
            <a:custGeom>
              <a:avLst/>
              <a:gdLst/>
              <a:ahLst/>
              <a:cxnLst/>
              <a:rect l="l" t="t" r="r" b="b"/>
              <a:pathLst>
                <a:path w="79629" h="76581">
                  <a:moveTo>
                    <a:pt x="3810" y="19177"/>
                  </a:moveTo>
                  <a:lnTo>
                    <a:pt x="76962" y="76581"/>
                  </a:lnTo>
                  <a:cubicBezTo>
                    <a:pt x="78613" y="69342"/>
                    <a:pt x="79502" y="62230"/>
                    <a:pt x="79629" y="55245"/>
                  </a:cubicBezTo>
                  <a:lnTo>
                    <a:pt x="0" y="0"/>
                  </a:lnTo>
                  <a:lnTo>
                    <a:pt x="3810" y="19050"/>
                  </a:lnTo>
                  <a:close/>
                </a:path>
              </a:pathLst>
            </a:custGeom>
            <a:solidFill>
              <a:srgbClr val="FFC200"/>
            </a:solidFill>
          </p:spPr>
          <p:txBody>
            <a:bodyPr/>
            <a:lstStyle/>
            <a:p>
              <a:endParaRPr lang="en-GB"/>
            </a:p>
          </p:txBody>
        </p:sp>
        <p:sp>
          <p:nvSpPr>
            <p:cNvPr id="11" name="Freeform 11"/>
            <p:cNvSpPr/>
            <p:nvPr/>
          </p:nvSpPr>
          <p:spPr>
            <a:xfrm>
              <a:off x="62103" y="65278"/>
              <a:ext cx="263144" cy="307975"/>
            </a:xfrm>
            <a:custGeom>
              <a:avLst/>
              <a:gdLst/>
              <a:ahLst/>
              <a:cxnLst/>
              <a:rect l="l" t="t" r="r" b="b"/>
              <a:pathLst>
                <a:path w="263144" h="307975">
                  <a:moveTo>
                    <a:pt x="239268" y="127"/>
                  </a:moveTo>
                  <a:cubicBezTo>
                    <a:pt x="215138" y="127"/>
                    <a:pt x="171196" y="29718"/>
                    <a:pt x="122809" y="81407"/>
                  </a:cubicBezTo>
                  <a:cubicBezTo>
                    <a:pt x="52959" y="156337"/>
                    <a:pt x="0" y="249682"/>
                    <a:pt x="4953" y="289814"/>
                  </a:cubicBezTo>
                  <a:cubicBezTo>
                    <a:pt x="6477" y="302133"/>
                    <a:pt x="13335" y="307975"/>
                    <a:pt x="24003" y="307975"/>
                  </a:cubicBezTo>
                  <a:cubicBezTo>
                    <a:pt x="48133" y="307975"/>
                    <a:pt x="92075" y="278511"/>
                    <a:pt x="140462" y="226441"/>
                  </a:cubicBezTo>
                  <a:cubicBezTo>
                    <a:pt x="210439" y="151765"/>
                    <a:pt x="263144" y="58420"/>
                    <a:pt x="258318" y="18161"/>
                  </a:cubicBezTo>
                  <a:cubicBezTo>
                    <a:pt x="256794" y="5842"/>
                    <a:pt x="249936" y="0"/>
                    <a:pt x="239268" y="0"/>
                  </a:cubicBezTo>
                  <a:close/>
                </a:path>
              </a:pathLst>
            </a:custGeom>
            <a:solidFill>
              <a:srgbClr val="FF9900"/>
            </a:solidFill>
          </p:spPr>
          <p:txBody>
            <a:bodyPr/>
            <a:lstStyle/>
            <a:p>
              <a:endParaRPr lang="en-GB"/>
            </a:p>
          </p:txBody>
        </p:sp>
        <p:sp>
          <p:nvSpPr>
            <p:cNvPr id="12" name="Freeform 12"/>
            <p:cNvSpPr/>
            <p:nvPr/>
          </p:nvSpPr>
          <p:spPr>
            <a:xfrm>
              <a:off x="59055" y="63500"/>
              <a:ext cx="263017" cy="309118"/>
            </a:xfrm>
            <a:custGeom>
              <a:avLst/>
              <a:gdLst/>
              <a:ahLst/>
              <a:cxnLst/>
              <a:rect l="l" t="t" r="r" b="b"/>
              <a:pathLst>
                <a:path w="263017" h="309118">
                  <a:moveTo>
                    <a:pt x="238506" y="0"/>
                  </a:moveTo>
                  <a:cubicBezTo>
                    <a:pt x="214249" y="0"/>
                    <a:pt x="170561" y="29210"/>
                    <a:pt x="122555" y="80518"/>
                  </a:cubicBezTo>
                  <a:cubicBezTo>
                    <a:pt x="52451" y="155575"/>
                    <a:pt x="0" y="249428"/>
                    <a:pt x="4826" y="290195"/>
                  </a:cubicBezTo>
                  <a:cubicBezTo>
                    <a:pt x="6477" y="303022"/>
                    <a:pt x="13462" y="309118"/>
                    <a:pt x="24638" y="309118"/>
                  </a:cubicBezTo>
                  <a:cubicBezTo>
                    <a:pt x="49022" y="309118"/>
                    <a:pt x="92710" y="279908"/>
                    <a:pt x="140716" y="228600"/>
                  </a:cubicBezTo>
                  <a:cubicBezTo>
                    <a:pt x="210566" y="153543"/>
                    <a:pt x="263017" y="59817"/>
                    <a:pt x="258318" y="18923"/>
                  </a:cubicBezTo>
                  <a:cubicBezTo>
                    <a:pt x="256540" y="6096"/>
                    <a:pt x="249555" y="0"/>
                    <a:pt x="238506" y="0"/>
                  </a:cubicBezTo>
                  <a:close/>
                </a:path>
              </a:pathLst>
            </a:custGeom>
            <a:solidFill>
              <a:srgbClr val="FFD900"/>
            </a:solidFill>
          </p:spPr>
          <p:txBody>
            <a:bodyPr/>
            <a:lstStyle/>
            <a:p>
              <a:endParaRPr lang="en-GB"/>
            </a:p>
          </p:txBody>
        </p:sp>
        <p:sp>
          <p:nvSpPr>
            <p:cNvPr id="13" name="Freeform 13"/>
            <p:cNvSpPr/>
            <p:nvPr/>
          </p:nvSpPr>
          <p:spPr>
            <a:xfrm>
              <a:off x="59055" y="106172"/>
              <a:ext cx="162052" cy="259842"/>
            </a:xfrm>
            <a:custGeom>
              <a:avLst/>
              <a:gdLst/>
              <a:ahLst/>
              <a:cxnLst/>
              <a:rect l="l" t="t" r="r" b="b"/>
              <a:pathLst>
                <a:path w="162052" h="259842">
                  <a:moveTo>
                    <a:pt x="162052" y="0"/>
                  </a:moveTo>
                  <a:lnTo>
                    <a:pt x="122555" y="37846"/>
                  </a:lnTo>
                  <a:cubicBezTo>
                    <a:pt x="52451" y="112903"/>
                    <a:pt x="0" y="206756"/>
                    <a:pt x="4826" y="247523"/>
                  </a:cubicBezTo>
                  <a:lnTo>
                    <a:pt x="9398" y="259842"/>
                  </a:lnTo>
                  <a:cubicBezTo>
                    <a:pt x="61087" y="196469"/>
                    <a:pt x="143002" y="73914"/>
                    <a:pt x="162052" y="0"/>
                  </a:cubicBezTo>
                  <a:close/>
                </a:path>
              </a:pathLst>
            </a:custGeom>
            <a:solidFill>
              <a:srgbClr val="FFF600"/>
            </a:solidFill>
          </p:spPr>
          <p:txBody>
            <a:bodyPr/>
            <a:lstStyle/>
            <a:p>
              <a:endParaRPr lang="en-GB"/>
            </a:p>
          </p:txBody>
        </p:sp>
        <p:sp>
          <p:nvSpPr>
            <p:cNvPr id="14" name="Freeform 14"/>
            <p:cNvSpPr/>
            <p:nvPr/>
          </p:nvSpPr>
          <p:spPr>
            <a:xfrm>
              <a:off x="91059" y="84963"/>
              <a:ext cx="198882" cy="266065"/>
            </a:xfrm>
            <a:custGeom>
              <a:avLst/>
              <a:gdLst/>
              <a:ahLst/>
              <a:cxnLst/>
              <a:rect l="l" t="t" r="r" b="b"/>
              <a:pathLst>
                <a:path w="198882" h="266065">
                  <a:moveTo>
                    <a:pt x="194945" y="30734"/>
                  </a:moveTo>
                  <a:cubicBezTo>
                    <a:pt x="198882" y="61468"/>
                    <a:pt x="159004" y="132207"/>
                    <a:pt x="106172" y="188722"/>
                  </a:cubicBezTo>
                  <a:cubicBezTo>
                    <a:pt x="53340" y="245237"/>
                    <a:pt x="7620" y="266065"/>
                    <a:pt x="3937" y="235458"/>
                  </a:cubicBezTo>
                  <a:cubicBezTo>
                    <a:pt x="0" y="204597"/>
                    <a:pt x="39878" y="133858"/>
                    <a:pt x="92583" y="77343"/>
                  </a:cubicBezTo>
                  <a:cubicBezTo>
                    <a:pt x="145288" y="20828"/>
                    <a:pt x="190881" y="0"/>
                    <a:pt x="194945" y="30734"/>
                  </a:cubicBezTo>
                  <a:close/>
                </a:path>
              </a:pathLst>
            </a:custGeom>
            <a:solidFill>
              <a:srgbClr val="FFA900"/>
            </a:solidFill>
          </p:spPr>
          <p:txBody>
            <a:bodyPr/>
            <a:lstStyle/>
            <a:p>
              <a:endParaRPr lang="en-GB"/>
            </a:p>
          </p:txBody>
        </p:sp>
        <p:sp>
          <p:nvSpPr>
            <p:cNvPr id="15" name="Freeform 15"/>
            <p:cNvSpPr/>
            <p:nvPr/>
          </p:nvSpPr>
          <p:spPr>
            <a:xfrm>
              <a:off x="88265" y="98806"/>
              <a:ext cx="204597" cy="238506"/>
            </a:xfrm>
            <a:custGeom>
              <a:avLst/>
              <a:gdLst/>
              <a:ahLst/>
              <a:cxnLst/>
              <a:rect l="l" t="t" r="r" b="b"/>
              <a:pathLst>
                <a:path w="204597" h="238506">
                  <a:moveTo>
                    <a:pt x="27432" y="237998"/>
                  </a:moveTo>
                  <a:lnTo>
                    <a:pt x="14986" y="238506"/>
                  </a:lnTo>
                  <a:cubicBezTo>
                    <a:pt x="7112" y="232664"/>
                    <a:pt x="4699" y="228219"/>
                    <a:pt x="4064" y="221996"/>
                  </a:cubicBezTo>
                  <a:cubicBezTo>
                    <a:pt x="0" y="190246"/>
                    <a:pt x="39243" y="119761"/>
                    <a:pt x="93472" y="61595"/>
                  </a:cubicBezTo>
                  <a:cubicBezTo>
                    <a:pt x="125603" y="27178"/>
                    <a:pt x="156845" y="4318"/>
                    <a:pt x="177038" y="508"/>
                  </a:cubicBezTo>
                  <a:lnTo>
                    <a:pt x="189484" y="0"/>
                  </a:lnTo>
                  <a:cubicBezTo>
                    <a:pt x="197485" y="5715"/>
                    <a:pt x="199771" y="10287"/>
                    <a:pt x="200660" y="16510"/>
                  </a:cubicBezTo>
                  <a:cubicBezTo>
                    <a:pt x="204597" y="47752"/>
                    <a:pt x="164592" y="119634"/>
                    <a:pt x="111252" y="176784"/>
                  </a:cubicBezTo>
                  <a:cubicBezTo>
                    <a:pt x="79121" y="211201"/>
                    <a:pt x="47752" y="234061"/>
                    <a:pt x="27559" y="237871"/>
                  </a:cubicBezTo>
                  <a:close/>
                  <a:moveTo>
                    <a:pt x="178054" y="5969"/>
                  </a:moveTo>
                  <a:cubicBezTo>
                    <a:pt x="159004" y="9525"/>
                    <a:pt x="128905" y="31750"/>
                    <a:pt x="97536" y="65405"/>
                  </a:cubicBezTo>
                  <a:cubicBezTo>
                    <a:pt x="45212" y="121539"/>
                    <a:pt x="5715" y="191389"/>
                    <a:pt x="9525" y="221234"/>
                  </a:cubicBezTo>
                  <a:lnTo>
                    <a:pt x="11684" y="229108"/>
                  </a:lnTo>
                  <a:lnTo>
                    <a:pt x="21082" y="233553"/>
                  </a:lnTo>
                  <a:cubicBezTo>
                    <a:pt x="45466" y="228981"/>
                    <a:pt x="75692" y="206756"/>
                    <a:pt x="107061" y="173101"/>
                  </a:cubicBezTo>
                  <a:cubicBezTo>
                    <a:pt x="159385" y="116967"/>
                    <a:pt x="198882" y="47117"/>
                    <a:pt x="195072" y="17272"/>
                  </a:cubicBezTo>
                  <a:lnTo>
                    <a:pt x="192913" y="9398"/>
                  </a:lnTo>
                  <a:lnTo>
                    <a:pt x="183388" y="4953"/>
                  </a:lnTo>
                  <a:close/>
                </a:path>
              </a:pathLst>
            </a:custGeom>
            <a:solidFill>
              <a:srgbClr val="FF9900"/>
            </a:solidFill>
          </p:spPr>
          <p:txBody>
            <a:bodyPr/>
            <a:lstStyle/>
            <a:p>
              <a:endParaRPr lang="en-GB"/>
            </a:p>
          </p:txBody>
        </p:sp>
        <p:sp>
          <p:nvSpPr>
            <p:cNvPr id="16" name="Freeform 16"/>
            <p:cNvSpPr/>
            <p:nvPr/>
          </p:nvSpPr>
          <p:spPr>
            <a:xfrm>
              <a:off x="213360" y="64897"/>
              <a:ext cx="76454" cy="52324"/>
            </a:xfrm>
            <a:custGeom>
              <a:avLst/>
              <a:gdLst/>
              <a:ahLst/>
              <a:cxnLst/>
              <a:rect l="l" t="t" r="r" b="b"/>
              <a:pathLst>
                <a:path w="76454" h="52324">
                  <a:moveTo>
                    <a:pt x="4064" y="52324"/>
                  </a:moveTo>
                  <a:lnTo>
                    <a:pt x="0" y="47752"/>
                  </a:lnTo>
                  <a:cubicBezTo>
                    <a:pt x="5588" y="42799"/>
                    <a:pt x="55118" y="0"/>
                    <a:pt x="76454" y="6985"/>
                  </a:cubicBezTo>
                  <a:lnTo>
                    <a:pt x="74549" y="12700"/>
                  </a:lnTo>
                  <a:cubicBezTo>
                    <a:pt x="59309" y="7747"/>
                    <a:pt x="18542" y="39624"/>
                    <a:pt x="4064" y="52324"/>
                  </a:cubicBezTo>
                  <a:close/>
                </a:path>
              </a:pathLst>
            </a:custGeom>
            <a:solidFill>
              <a:srgbClr val="FFFFFF"/>
            </a:solidFill>
          </p:spPr>
          <p:txBody>
            <a:bodyPr/>
            <a:lstStyle/>
            <a:p>
              <a:endParaRPr lang="en-GB"/>
            </a:p>
          </p:txBody>
        </p:sp>
        <p:sp>
          <p:nvSpPr>
            <p:cNvPr id="17" name="Freeform 17"/>
            <p:cNvSpPr/>
            <p:nvPr/>
          </p:nvSpPr>
          <p:spPr>
            <a:xfrm>
              <a:off x="103251" y="270637"/>
              <a:ext cx="109728" cy="90805"/>
            </a:xfrm>
            <a:custGeom>
              <a:avLst/>
              <a:gdLst/>
              <a:ahLst/>
              <a:cxnLst/>
              <a:rect l="l" t="t" r="r" b="b"/>
              <a:pathLst>
                <a:path w="109728" h="90805">
                  <a:moveTo>
                    <a:pt x="1143" y="90678"/>
                  </a:moveTo>
                  <a:lnTo>
                    <a:pt x="0" y="84709"/>
                  </a:lnTo>
                  <a:cubicBezTo>
                    <a:pt x="381" y="84582"/>
                    <a:pt x="39243" y="76073"/>
                    <a:pt x="105156" y="0"/>
                  </a:cubicBezTo>
                  <a:lnTo>
                    <a:pt x="109728" y="4064"/>
                  </a:lnTo>
                  <a:cubicBezTo>
                    <a:pt x="42037" y="82042"/>
                    <a:pt x="2794" y="90424"/>
                    <a:pt x="1143" y="90805"/>
                  </a:cubicBezTo>
                  <a:close/>
                </a:path>
              </a:pathLst>
            </a:custGeom>
            <a:solidFill>
              <a:srgbClr val="FFFFA7"/>
            </a:solidFill>
          </p:spPr>
          <p:txBody>
            <a:bodyPr/>
            <a:lstStyle/>
            <a:p>
              <a:endParaRPr lang="en-GB"/>
            </a:p>
          </p:txBody>
        </p:sp>
        <p:sp>
          <p:nvSpPr>
            <p:cNvPr id="18" name="Freeform 18"/>
            <p:cNvSpPr/>
            <p:nvPr/>
          </p:nvSpPr>
          <p:spPr>
            <a:xfrm>
              <a:off x="172085" y="123063"/>
              <a:ext cx="32131" cy="36195"/>
            </a:xfrm>
            <a:custGeom>
              <a:avLst/>
              <a:gdLst/>
              <a:ahLst/>
              <a:cxnLst/>
              <a:rect l="l" t="t" r="r" b="b"/>
              <a:pathLst>
                <a:path w="32131" h="36195">
                  <a:moveTo>
                    <a:pt x="31877" y="1270"/>
                  </a:moveTo>
                  <a:lnTo>
                    <a:pt x="25019" y="10795"/>
                  </a:lnTo>
                  <a:cubicBezTo>
                    <a:pt x="7112" y="29591"/>
                    <a:pt x="0" y="36195"/>
                    <a:pt x="0" y="35179"/>
                  </a:cubicBezTo>
                  <a:lnTo>
                    <a:pt x="6858" y="25527"/>
                  </a:lnTo>
                  <a:cubicBezTo>
                    <a:pt x="24765" y="6858"/>
                    <a:pt x="32131" y="0"/>
                    <a:pt x="31877" y="1143"/>
                  </a:cubicBezTo>
                  <a:close/>
                </a:path>
              </a:pathLst>
            </a:custGeom>
            <a:solidFill>
              <a:srgbClr val="FFFFFF"/>
            </a:solidFill>
          </p:spPr>
          <p:txBody>
            <a:bodyPr/>
            <a:lstStyle/>
            <a:p>
              <a:endParaRPr lang="en-GB"/>
            </a:p>
          </p:txBody>
        </p:sp>
        <p:sp>
          <p:nvSpPr>
            <p:cNvPr id="19" name="Freeform 19"/>
            <p:cNvSpPr/>
            <p:nvPr/>
          </p:nvSpPr>
          <p:spPr>
            <a:xfrm>
              <a:off x="146558" y="165608"/>
              <a:ext cx="94742" cy="119253"/>
            </a:xfrm>
            <a:custGeom>
              <a:avLst/>
              <a:gdLst/>
              <a:ahLst/>
              <a:cxnLst/>
              <a:rect l="l" t="t" r="r" b="b"/>
              <a:pathLst>
                <a:path w="94742" h="119253">
                  <a:moveTo>
                    <a:pt x="72898" y="44958"/>
                  </a:moveTo>
                  <a:lnTo>
                    <a:pt x="68199" y="51689"/>
                  </a:lnTo>
                  <a:lnTo>
                    <a:pt x="55880" y="48006"/>
                  </a:lnTo>
                  <a:lnTo>
                    <a:pt x="63627" y="39497"/>
                  </a:lnTo>
                  <a:cubicBezTo>
                    <a:pt x="72390" y="31877"/>
                    <a:pt x="76073" y="30099"/>
                    <a:pt x="77216" y="31750"/>
                  </a:cubicBezTo>
                  <a:lnTo>
                    <a:pt x="76835" y="38481"/>
                  </a:lnTo>
                  <a:close/>
                  <a:moveTo>
                    <a:pt x="70358" y="23495"/>
                  </a:moveTo>
                  <a:lnTo>
                    <a:pt x="50673" y="44196"/>
                  </a:lnTo>
                  <a:lnTo>
                    <a:pt x="40005" y="36576"/>
                  </a:lnTo>
                  <a:cubicBezTo>
                    <a:pt x="47498" y="28575"/>
                    <a:pt x="56896" y="19685"/>
                    <a:pt x="61595" y="16383"/>
                  </a:cubicBezTo>
                  <a:lnTo>
                    <a:pt x="69469" y="0"/>
                  </a:lnTo>
                  <a:cubicBezTo>
                    <a:pt x="60833" y="6223"/>
                    <a:pt x="46101" y="20320"/>
                    <a:pt x="34925" y="32639"/>
                  </a:cubicBezTo>
                  <a:lnTo>
                    <a:pt x="29972" y="28956"/>
                  </a:lnTo>
                  <a:lnTo>
                    <a:pt x="15494" y="47371"/>
                  </a:lnTo>
                  <a:lnTo>
                    <a:pt x="20447" y="50927"/>
                  </a:lnTo>
                  <a:cubicBezTo>
                    <a:pt x="11049" y="64389"/>
                    <a:pt x="3429" y="78105"/>
                    <a:pt x="889" y="86233"/>
                  </a:cubicBezTo>
                  <a:lnTo>
                    <a:pt x="0" y="96647"/>
                  </a:lnTo>
                  <a:cubicBezTo>
                    <a:pt x="13970" y="92075"/>
                    <a:pt x="27305" y="78613"/>
                    <a:pt x="40005" y="65151"/>
                  </a:cubicBezTo>
                  <a:lnTo>
                    <a:pt x="50673" y="73152"/>
                  </a:lnTo>
                  <a:cubicBezTo>
                    <a:pt x="37846" y="88011"/>
                    <a:pt x="23749" y="102489"/>
                    <a:pt x="17526" y="109220"/>
                  </a:cubicBezTo>
                  <a:lnTo>
                    <a:pt x="16764" y="119253"/>
                  </a:lnTo>
                  <a:cubicBezTo>
                    <a:pt x="29210" y="106553"/>
                    <a:pt x="43434" y="91567"/>
                    <a:pt x="55880" y="76962"/>
                  </a:cubicBezTo>
                  <a:lnTo>
                    <a:pt x="61595" y="81280"/>
                  </a:lnTo>
                  <a:lnTo>
                    <a:pt x="75946" y="62992"/>
                  </a:lnTo>
                  <a:lnTo>
                    <a:pt x="70612" y="58928"/>
                  </a:lnTo>
                  <a:lnTo>
                    <a:pt x="79629" y="46863"/>
                  </a:lnTo>
                  <a:cubicBezTo>
                    <a:pt x="91186" y="27813"/>
                    <a:pt x="94742" y="17399"/>
                    <a:pt x="92075" y="13716"/>
                  </a:cubicBezTo>
                  <a:lnTo>
                    <a:pt x="81407" y="13716"/>
                  </a:lnTo>
                  <a:close/>
                  <a:moveTo>
                    <a:pt x="16637" y="76581"/>
                  </a:moveTo>
                  <a:lnTo>
                    <a:pt x="14224" y="76962"/>
                  </a:lnTo>
                  <a:lnTo>
                    <a:pt x="20574" y="61976"/>
                  </a:lnTo>
                  <a:lnTo>
                    <a:pt x="34671" y="61341"/>
                  </a:lnTo>
                  <a:lnTo>
                    <a:pt x="20447" y="75311"/>
                  </a:lnTo>
                  <a:close/>
                </a:path>
              </a:pathLst>
            </a:custGeom>
            <a:solidFill>
              <a:srgbClr val="FF8700"/>
            </a:solidFill>
          </p:spPr>
          <p:txBody>
            <a:bodyPr/>
            <a:lstStyle/>
            <a:p>
              <a:endParaRPr lang="en-GB"/>
            </a:p>
          </p:txBody>
        </p:sp>
        <p:sp>
          <p:nvSpPr>
            <p:cNvPr id="20" name="Freeform 20"/>
            <p:cNvSpPr/>
            <p:nvPr/>
          </p:nvSpPr>
          <p:spPr>
            <a:xfrm>
              <a:off x="144272" y="164084"/>
              <a:ext cx="94742" cy="119126"/>
            </a:xfrm>
            <a:custGeom>
              <a:avLst/>
              <a:gdLst/>
              <a:ahLst/>
              <a:cxnLst/>
              <a:rect l="l" t="t" r="r" b="b"/>
              <a:pathLst>
                <a:path w="94742" h="119126">
                  <a:moveTo>
                    <a:pt x="72644" y="44704"/>
                  </a:moveTo>
                  <a:lnTo>
                    <a:pt x="68199" y="51308"/>
                  </a:lnTo>
                  <a:lnTo>
                    <a:pt x="55753" y="47752"/>
                  </a:lnTo>
                  <a:lnTo>
                    <a:pt x="63754" y="39243"/>
                  </a:lnTo>
                  <a:cubicBezTo>
                    <a:pt x="72263" y="31623"/>
                    <a:pt x="76073" y="29845"/>
                    <a:pt x="77343" y="31496"/>
                  </a:cubicBezTo>
                  <a:lnTo>
                    <a:pt x="77089" y="38227"/>
                  </a:lnTo>
                  <a:close/>
                  <a:moveTo>
                    <a:pt x="70485" y="23368"/>
                  </a:moveTo>
                  <a:lnTo>
                    <a:pt x="50292" y="43942"/>
                  </a:lnTo>
                  <a:lnTo>
                    <a:pt x="40259" y="36322"/>
                  </a:lnTo>
                  <a:cubicBezTo>
                    <a:pt x="47752" y="28575"/>
                    <a:pt x="57023" y="19685"/>
                    <a:pt x="61976" y="16129"/>
                  </a:cubicBezTo>
                  <a:lnTo>
                    <a:pt x="69596" y="0"/>
                  </a:lnTo>
                  <a:cubicBezTo>
                    <a:pt x="60706" y="5969"/>
                    <a:pt x="46101" y="19939"/>
                    <a:pt x="35052" y="32766"/>
                  </a:cubicBezTo>
                  <a:lnTo>
                    <a:pt x="29591" y="28956"/>
                  </a:lnTo>
                  <a:lnTo>
                    <a:pt x="15240" y="47371"/>
                  </a:lnTo>
                  <a:lnTo>
                    <a:pt x="20447" y="51054"/>
                  </a:lnTo>
                  <a:cubicBezTo>
                    <a:pt x="10922" y="64389"/>
                    <a:pt x="3175" y="77851"/>
                    <a:pt x="635" y="86360"/>
                  </a:cubicBezTo>
                  <a:lnTo>
                    <a:pt x="0" y="96520"/>
                  </a:lnTo>
                  <a:cubicBezTo>
                    <a:pt x="13970" y="91821"/>
                    <a:pt x="27559" y="78486"/>
                    <a:pt x="39624" y="65024"/>
                  </a:cubicBezTo>
                  <a:lnTo>
                    <a:pt x="50927" y="73025"/>
                  </a:lnTo>
                  <a:cubicBezTo>
                    <a:pt x="37973" y="87884"/>
                    <a:pt x="23876" y="102489"/>
                    <a:pt x="17526" y="108966"/>
                  </a:cubicBezTo>
                  <a:lnTo>
                    <a:pt x="16637" y="119126"/>
                  </a:lnTo>
                  <a:cubicBezTo>
                    <a:pt x="29083" y="106172"/>
                    <a:pt x="43180" y="91567"/>
                    <a:pt x="55753" y="76835"/>
                  </a:cubicBezTo>
                  <a:lnTo>
                    <a:pt x="61595" y="81026"/>
                  </a:lnTo>
                  <a:lnTo>
                    <a:pt x="75946" y="62611"/>
                  </a:lnTo>
                  <a:lnTo>
                    <a:pt x="70612" y="58674"/>
                  </a:lnTo>
                  <a:lnTo>
                    <a:pt x="79629" y="46609"/>
                  </a:lnTo>
                  <a:cubicBezTo>
                    <a:pt x="91059" y="27813"/>
                    <a:pt x="94742" y="17399"/>
                    <a:pt x="92202" y="13589"/>
                  </a:cubicBezTo>
                  <a:lnTo>
                    <a:pt x="81534" y="13462"/>
                  </a:lnTo>
                  <a:close/>
                  <a:moveTo>
                    <a:pt x="16764" y="76454"/>
                  </a:moveTo>
                  <a:lnTo>
                    <a:pt x="14351" y="76835"/>
                  </a:lnTo>
                  <a:lnTo>
                    <a:pt x="20701" y="61849"/>
                  </a:lnTo>
                  <a:lnTo>
                    <a:pt x="34798" y="61214"/>
                  </a:lnTo>
                  <a:lnTo>
                    <a:pt x="20574" y="75184"/>
                  </a:lnTo>
                  <a:close/>
                </a:path>
              </a:pathLst>
            </a:custGeom>
            <a:solidFill>
              <a:srgbClr val="FFFF90"/>
            </a:solidFill>
          </p:spPr>
          <p:txBody>
            <a:bodyPr/>
            <a:lstStyle/>
            <a:p>
              <a:endParaRPr lang="en-GB"/>
            </a:p>
          </p:txBody>
        </p:sp>
      </p:grpSp>
      <p:sp>
        <p:nvSpPr>
          <p:cNvPr id="21" name="Freeform 21"/>
          <p:cNvSpPr/>
          <p:nvPr/>
        </p:nvSpPr>
        <p:spPr>
          <a:xfrm>
            <a:off x="521627" y="7312924"/>
            <a:ext cx="2566073" cy="2798245"/>
          </a:xfrm>
          <a:custGeom>
            <a:avLst/>
            <a:gdLst/>
            <a:ahLst/>
            <a:cxnLst/>
            <a:rect l="l" t="t" r="r" b="b"/>
            <a:pathLst>
              <a:path w="2566073" h="2798245">
                <a:moveTo>
                  <a:pt x="0" y="0"/>
                </a:moveTo>
                <a:lnTo>
                  <a:pt x="2566073" y="0"/>
                </a:lnTo>
                <a:lnTo>
                  <a:pt x="2566073" y="2798244"/>
                </a:lnTo>
                <a:lnTo>
                  <a:pt x="0" y="27982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2" name="TextBox 22"/>
          <p:cNvSpPr txBox="1"/>
          <p:nvPr/>
        </p:nvSpPr>
        <p:spPr>
          <a:xfrm>
            <a:off x="5745947" y="234648"/>
            <a:ext cx="11494379" cy="2680969"/>
          </a:xfrm>
          <a:prstGeom prst="rect">
            <a:avLst/>
          </a:prstGeom>
        </p:spPr>
        <p:txBody>
          <a:bodyPr lIns="0" tIns="0" rIns="0" bIns="0" rtlCol="0" anchor="t">
            <a:spAutoFit/>
          </a:bodyPr>
          <a:lstStyle/>
          <a:p>
            <a:pPr algn="ctr">
              <a:lnSpc>
                <a:spcPts val="10780"/>
              </a:lnSpc>
            </a:pPr>
            <a:r>
              <a:rPr lang="en-US" sz="7700">
                <a:solidFill>
                  <a:srgbClr val="DA3154"/>
                </a:solidFill>
                <a:latin typeface="Luckiest Guy"/>
              </a:rPr>
              <a:t>Fundraising Nov 23-</a:t>
            </a:r>
          </a:p>
          <a:p>
            <a:pPr algn="ctr">
              <a:lnSpc>
                <a:spcPts val="10780"/>
              </a:lnSpc>
            </a:pPr>
            <a:r>
              <a:rPr lang="en-US" sz="7700">
                <a:solidFill>
                  <a:srgbClr val="DA3154"/>
                </a:solidFill>
                <a:latin typeface="Luckiest Guy"/>
              </a:rPr>
              <a:t> FEB 24</a:t>
            </a:r>
          </a:p>
        </p:txBody>
      </p:sp>
      <p:sp>
        <p:nvSpPr>
          <p:cNvPr id="23" name="Freeform 23"/>
          <p:cNvSpPr/>
          <p:nvPr/>
        </p:nvSpPr>
        <p:spPr>
          <a:xfrm>
            <a:off x="9342543" y="7312924"/>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4" name="Freeform 24"/>
          <p:cNvSpPr/>
          <p:nvPr/>
        </p:nvSpPr>
        <p:spPr>
          <a:xfrm>
            <a:off x="6180736" y="7250087"/>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5" name="TextBox 25"/>
          <p:cNvSpPr txBox="1"/>
          <p:nvPr/>
        </p:nvSpPr>
        <p:spPr>
          <a:xfrm>
            <a:off x="4379490" y="9765106"/>
            <a:ext cx="13100723" cy="415633"/>
          </a:xfrm>
          <a:prstGeom prst="rect">
            <a:avLst/>
          </a:prstGeom>
        </p:spPr>
        <p:txBody>
          <a:bodyPr lIns="0" tIns="0" rIns="0" bIns="0" rtlCol="0" anchor="t">
            <a:spAutoFit/>
          </a:bodyPr>
          <a:lstStyle/>
          <a:p>
            <a:pPr algn="l">
              <a:lnSpc>
                <a:spcPts val="3436"/>
              </a:lnSpc>
            </a:pPr>
            <a:r>
              <a:rPr lang="en-US" sz="2454">
                <a:solidFill>
                  <a:srgbClr val="DA3154"/>
                </a:solidFill>
                <a:latin typeface="Luckiest Guy"/>
              </a:rPr>
              <a:t>For a more detailed insight, please contact chasatreasurer@crayke.n-yorks.sch.uk </a:t>
            </a:r>
          </a:p>
        </p:txBody>
      </p:sp>
      <p:sp>
        <p:nvSpPr>
          <p:cNvPr id="26" name="TextBox 26"/>
          <p:cNvSpPr txBox="1"/>
          <p:nvPr/>
        </p:nvSpPr>
        <p:spPr>
          <a:xfrm>
            <a:off x="7635732" y="5200942"/>
            <a:ext cx="2355949" cy="2049145"/>
          </a:xfrm>
          <a:prstGeom prst="rect">
            <a:avLst/>
          </a:prstGeom>
        </p:spPr>
        <p:txBody>
          <a:bodyPr lIns="0" tIns="0" rIns="0" bIns="0" rtlCol="0" anchor="t">
            <a:spAutoFit/>
          </a:bodyPr>
          <a:lstStyle/>
          <a:p>
            <a:pPr algn="ctr">
              <a:lnSpc>
                <a:spcPts val="5300"/>
              </a:lnSpc>
            </a:pPr>
            <a:r>
              <a:rPr lang="en-US" sz="5300">
                <a:solidFill>
                  <a:srgbClr val="DA3154"/>
                </a:solidFill>
                <a:latin typeface="Archivo Black"/>
              </a:rPr>
              <a:t>UV </a:t>
            </a:r>
          </a:p>
          <a:p>
            <a:pPr algn="ctr">
              <a:lnSpc>
                <a:spcPts val="5300"/>
              </a:lnSpc>
            </a:pPr>
            <a:r>
              <a:rPr lang="en-US" sz="5300">
                <a:solidFill>
                  <a:srgbClr val="DA3154"/>
                </a:solidFill>
                <a:latin typeface="Archivo Black"/>
              </a:rPr>
              <a:t>DISCO</a:t>
            </a:r>
          </a:p>
          <a:p>
            <a:pPr algn="ctr">
              <a:lnSpc>
                <a:spcPts val="5300"/>
              </a:lnSpc>
              <a:spcBef>
                <a:spcPct val="0"/>
              </a:spcBef>
            </a:pPr>
            <a:r>
              <a:rPr lang="en-US" sz="5300">
                <a:solidFill>
                  <a:srgbClr val="DA3154"/>
                </a:solidFill>
                <a:latin typeface="Archivo Black"/>
              </a:rPr>
              <a:t>£505</a:t>
            </a:r>
          </a:p>
        </p:txBody>
      </p:sp>
      <p:sp>
        <p:nvSpPr>
          <p:cNvPr id="27" name="Freeform 27"/>
          <p:cNvSpPr/>
          <p:nvPr/>
        </p:nvSpPr>
        <p:spPr>
          <a:xfrm>
            <a:off x="14816452" y="1441957"/>
            <a:ext cx="2546498" cy="2691442"/>
          </a:xfrm>
          <a:custGeom>
            <a:avLst/>
            <a:gdLst/>
            <a:ahLst/>
            <a:cxnLst/>
            <a:rect l="l" t="t" r="r" b="b"/>
            <a:pathLst>
              <a:path w="2546498" h="2691442">
                <a:moveTo>
                  <a:pt x="0" y="0"/>
                </a:moveTo>
                <a:lnTo>
                  <a:pt x="2546499" y="0"/>
                </a:lnTo>
                <a:lnTo>
                  <a:pt x="2546499" y="2691441"/>
                </a:lnTo>
                <a:lnTo>
                  <a:pt x="0" y="2691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8" name="Freeform 28"/>
          <p:cNvSpPr/>
          <p:nvPr/>
        </p:nvSpPr>
        <p:spPr>
          <a:xfrm>
            <a:off x="13016227" y="3776063"/>
            <a:ext cx="2286366" cy="2416503"/>
          </a:xfrm>
          <a:custGeom>
            <a:avLst/>
            <a:gdLst/>
            <a:ahLst/>
            <a:cxnLst/>
            <a:rect l="l" t="t" r="r" b="b"/>
            <a:pathLst>
              <a:path w="2286366" h="2416503">
                <a:moveTo>
                  <a:pt x="0" y="0"/>
                </a:moveTo>
                <a:lnTo>
                  <a:pt x="2286367" y="0"/>
                </a:lnTo>
                <a:lnTo>
                  <a:pt x="2286367" y="2416504"/>
                </a:lnTo>
                <a:lnTo>
                  <a:pt x="0" y="24165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9" name="Freeform 29"/>
          <p:cNvSpPr/>
          <p:nvPr/>
        </p:nvSpPr>
        <p:spPr>
          <a:xfrm>
            <a:off x="10128902" y="2915618"/>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0" name="Freeform 30"/>
          <p:cNvSpPr/>
          <p:nvPr/>
        </p:nvSpPr>
        <p:spPr>
          <a:xfrm>
            <a:off x="4057887" y="1608249"/>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1" name="Freeform 31"/>
          <p:cNvSpPr/>
          <p:nvPr/>
        </p:nvSpPr>
        <p:spPr>
          <a:xfrm>
            <a:off x="3207024" y="7138821"/>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2" name="Freeform 32"/>
          <p:cNvSpPr/>
          <p:nvPr/>
        </p:nvSpPr>
        <p:spPr>
          <a:xfrm>
            <a:off x="290114" y="1573900"/>
            <a:ext cx="2538923" cy="2683435"/>
          </a:xfrm>
          <a:custGeom>
            <a:avLst/>
            <a:gdLst/>
            <a:ahLst/>
            <a:cxnLst/>
            <a:rect l="l" t="t" r="r" b="b"/>
            <a:pathLst>
              <a:path w="2538923" h="2683435">
                <a:moveTo>
                  <a:pt x="0" y="0"/>
                </a:moveTo>
                <a:lnTo>
                  <a:pt x="2538923" y="0"/>
                </a:lnTo>
                <a:lnTo>
                  <a:pt x="2538923" y="2683435"/>
                </a:lnTo>
                <a:lnTo>
                  <a:pt x="0" y="2683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3" name="Freeform 33"/>
          <p:cNvSpPr/>
          <p:nvPr/>
        </p:nvSpPr>
        <p:spPr>
          <a:xfrm>
            <a:off x="2064288" y="3931322"/>
            <a:ext cx="2408463" cy="2545550"/>
          </a:xfrm>
          <a:custGeom>
            <a:avLst/>
            <a:gdLst/>
            <a:ahLst/>
            <a:cxnLst/>
            <a:rect l="l" t="t" r="r" b="b"/>
            <a:pathLst>
              <a:path w="2408463" h="2545550">
                <a:moveTo>
                  <a:pt x="0" y="0"/>
                </a:moveTo>
                <a:lnTo>
                  <a:pt x="2408463" y="0"/>
                </a:lnTo>
                <a:lnTo>
                  <a:pt x="2408463" y="2545550"/>
                </a:lnTo>
                <a:lnTo>
                  <a:pt x="0" y="2545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4" name="TextBox 34"/>
          <p:cNvSpPr txBox="1"/>
          <p:nvPr/>
        </p:nvSpPr>
        <p:spPr>
          <a:xfrm>
            <a:off x="2288010" y="4435850"/>
            <a:ext cx="1921437" cy="1458618"/>
          </a:xfrm>
          <a:prstGeom prst="rect">
            <a:avLst/>
          </a:prstGeom>
        </p:spPr>
        <p:txBody>
          <a:bodyPr lIns="0" tIns="0" rIns="0" bIns="0" rtlCol="0" anchor="t">
            <a:spAutoFit/>
          </a:bodyPr>
          <a:lstStyle/>
          <a:p>
            <a:pPr algn="ctr">
              <a:lnSpc>
                <a:spcPts val="3729"/>
              </a:lnSpc>
            </a:pPr>
            <a:r>
              <a:rPr lang="en-US" sz="3729">
                <a:solidFill>
                  <a:srgbClr val="DA3154"/>
                </a:solidFill>
                <a:latin typeface="Archivo Black"/>
              </a:rPr>
              <a:t>Luxury </a:t>
            </a:r>
          </a:p>
          <a:p>
            <a:pPr algn="ctr">
              <a:lnSpc>
                <a:spcPts val="3729"/>
              </a:lnSpc>
            </a:pPr>
            <a:r>
              <a:rPr lang="en-US" sz="3729">
                <a:solidFill>
                  <a:srgbClr val="DA3154"/>
                </a:solidFill>
                <a:latin typeface="Archivo Black"/>
              </a:rPr>
              <a:t>raffle </a:t>
            </a:r>
          </a:p>
          <a:p>
            <a:pPr algn="ctr">
              <a:lnSpc>
                <a:spcPts val="3729"/>
              </a:lnSpc>
              <a:spcBef>
                <a:spcPct val="0"/>
              </a:spcBef>
            </a:pPr>
            <a:r>
              <a:rPr lang="en-US" sz="3729">
                <a:solidFill>
                  <a:srgbClr val="DA3154"/>
                </a:solidFill>
                <a:latin typeface="Archivo Black"/>
              </a:rPr>
              <a:t>£405</a:t>
            </a:r>
          </a:p>
        </p:txBody>
      </p:sp>
      <p:sp>
        <p:nvSpPr>
          <p:cNvPr id="35" name="TextBox 35"/>
          <p:cNvSpPr txBox="1"/>
          <p:nvPr/>
        </p:nvSpPr>
        <p:spPr>
          <a:xfrm>
            <a:off x="4551356" y="2011505"/>
            <a:ext cx="1747749" cy="1583236"/>
          </a:xfrm>
          <a:prstGeom prst="rect">
            <a:avLst/>
          </a:prstGeom>
        </p:spPr>
        <p:txBody>
          <a:bodyPr lIns="0" tIns="0" rIns="0" bIns="0" rtlCol="0" anchor="t">
            <a:spAutoFit/>
          </a:bodyPr>
          <a:lstStyle/>
          <a:p>
            <a:pPr algn="ctr">
              <a:lnSpc>
                <a:spcPts val="4059"/>
              </a:lnSpc>
            </a:pPr>
            <a:r>
              <a:rPr lang="en-US" sz="4059">
                <a:solidFill>
                  <a:srgbClr val="DA3154"/>
                </a:solidFill>
                <a:latin typeface="Archivo Black"/>
              </a:rPr>
              <a:t>Xmas </a:t>
            </a:r>
          </a:p>
          <a:p>
            <a:pPr algn="ctr">
              <a:lnSpc>
                <a:spcPts val="4059"/>
              </a:lnSpc>
            </a:pPr>
            <a:r>
              <a:rPr lang="en-US" sz="4059">
                <a:solidFill>
                  <a:srgbClr val="DA3154"/>
                </a:solidFill>
                <a:latin typeface="Archivo Black"/>
              </a:rPr>
              <a:t>stalls </a:t>
            </a:r>
          </a:p>
          <a:p>
            <a:pPr algn="ctr">
              <a:lnSpc>
                <a:spcPts val="4059"/>
              </a:lnSpc>
              <a:spcBef>
                <a:spcPct val="0"/>
              </a:spcBef>
            </a:pPr>
            <a:r>
              <a:rPr lang="en-US" sz="4059">
                <a:solidFill>
                  <a:srgbClr val="DA3154"/>
                </a:solidFill>
                <a:latin typeface="Archivo Black"/>
              </a:rPr>
              <a:t>£292</a:t>
            </a:r>
          </a:p>
        </p:txBody>
      </p:sp>
      <p:sp>
        <p:nvSpPr>
          <p:cNvPr id="36" name="TextBox 36"/>
          <p:cNvSpPr txBox="1"/>
          <p:nvPr/>
        </p:nvSpPr>
        <p:spPr>
          <a:xfrm>
            <a:off x="685813" y="2157337"/>
            <a:ext cx="1747525" cy="1583236"/>
          </a:xfrm>
          <a:prstGeom prst="rect">
            <a:avLst/>
          </a:prstGeom>
        </p:spPr>
        <p:txBody>
          <a:bodyPr lIns="0" tIns="0" rIns="0" bIns="0" rtlCol="0" anchor="t">
            <a:spAutoFit/>
          </a:bodyPr>
          <a:lstStyle/>
          <a:p>
            <a:pPr algn="ctr">
              <a:lnSpc>
                <a:spcPts val="4059"/>
              </a:lnSpc>
            </a:pPr>
            <a:r>
              <a:rPr lang="en-US" sz="4059">
                <a:solidFill>
                  <a:srgbClr val="DA3154"/>
                </a:solidFill>
                <a:latin typeface="Archivo Black"/>
              </a:rPr>
              <a:t>Xmas </a:t>
            </a:r>
          </a:p>
          <a:p>
            <a:pPr algn="ctr">
              <a:lnSpc>
                <a:spcPts val="4059"/>
              </a:lnSpc>
            </a:pPr>
            <a:r>
              <a:rPr lang="en-US" sz="4059">
                <a:solidFill>
                  <a:srgbClr val="DA3154"/>
                </a:solidFill>
                <a:latin typeface="Archivo Black"/>
              </a:rPr>
              <a:t>cards </a:t>
            </a:r>
          </a:p>
          <a:p>
            <a:pPr algn="ctr">
              <a:lnSpc>
                <a:spcPts val="4059"/>
              </a:lnSpc>
              <a:spcBef>
                <a:spcPct val="0"/>
              </a:spcBef>
            </a:pPr>
            <a:r>
              <a:rPr lang="en-US" sz="4059">
                <a:solidFill>
                  <a:srgbClr val="DA3154"/>
                </a:solidFill>
                <a:latin typeface="Archivo Black"/>
              </a:rPr>
              <a:t>£187</a:t>
            </a:r>
          </a:p>
        </p:txBody>
      </p:sp>
      <p:sp>
        <p:nvSpPr>
          <p:cNvPr id="37" name="TextBox 37"/>
          <p:cNvSpPr txBox="1"/>
          <p:nvPr/>
        </p:nvSpPr>
        <p:spPr>
          <a:xfrm>
            <a:off x="2915372" y="7675064"/>
            <a:ext cx="3122227" cy="1583236"/>
          </a:xfrm>
          <a:prstGeom prst="rect">
            <a:avLst/>
          </a:prstGeom>
        </p:spPr>
        <p:txBody>
          <a:bodyPr lIns="0" tIns="0" rIns="0" bIns="0" rtlCol="0" anchor="t">
            <a:spAutoFit/>
          </a:bodyPr>
          <a:lstStyle/>
          <a:p>
            <a:pPr algn="ctr">
              <a:lnSpc>
                <a:spcPts val="4059"/>
              </a:lnSpc>
            </a:pPr>
            <a:r>
              <a:rPr lang="en-US" sz="4059">
                <a:solidFill>
                  <a:srgbClr val="DA3154"/>
                </a:solidFill>
                <a:latin typeface="Archivo Black"/>
              </a:rPr>
              <a:t>Xmas </a:t>
            </a:r>
          </a:p>
          <a:p>
            <a:pPr algn="ctr">
              <a:lnSpc>
                <a:spcPts val="4059"/>
              </a:lnSpc>
            </a:pPr>
            <a:r>
              <a:rPr lang="en-US" sz="4059">
                <a:solidFill>
                  <a:srgbClr val="DA3154"/>
                </a:solidFill>
                <a:latin typeface="Archivo Black"/>
              </a:rPr>
              <a:t>craft night </a:t>
            </a:r>
          </a:p>
          <a:p>
            <a:pPr algn="ctr">
              <a:lnSpc>
                <a:spcPts val="4059"/>
              </a:lnSpc>
              <a:spcBef>
                <a:spcPct val="0"/>
              </a:spcBef>
            </a:pPr>
            <a:r>
              <a:rPr lang="en-US" sz="4059">
                <a:solidFill>
                  <a:srgbClr val="DA3154"/>
                </a:solidFill>
                <a:latin typeface="Archivo Black"/>
              </a:rPr>
              <a:t>£295</a:t>
            </a:r>
          </a:p>
        </p:txBody>
      </p:sp>
      <p:sp>
        <p:nvSpPr>
          <p:cNvPr id="38" name="TextBox 38"/>
          <p:cNvSpPr txBox="1"/>
          <p:nvPr/>
        </p:nvSpPr>
        <p:spPr>
          <a:xfrm>
            <a:off x="10094825" y="3499055"/>
            <a:ext cx="2607078" cy="1583236"/>
          </a:xfrm>
          <a:prstGeom prst="rect">
            <a:avLst/>
          </a:prstGeom>
        </p:spPr>
        <p:txBody>
          <a:bodyPr lIns="0" tIns="0" rIns="0" bIns="0" rtlCol="0" anchor="t">
            <a:spAutoFit/>
          </a:bodyPr>
          <a:lstStyle/>
          <a:p>
            <a:pPr algn="ctr">
              <a:lnSpc>
                <a:spcPts val="4059"/>
              </a:lnSpc>
            </a:pPr>
            <a:r>
              <a:rPr lang="en-US" sz="4059">
                <a:solidFill>
                  <a:srgbClr val="DA3154"/>
                </a:solidFill>
                <a:latin typeface="Archivo Black"/>
              </a:rPr>
              <a:t>Rainbow </a:t>
            </a:r>
          </a:p>
          <a:p>
            <a:pPr algn="ctr">
              <a:lnSpc>
                <a:spcPts val="4059"/>
              </a:lnSpc>
            </a:pPr>
            <a:r>
              <a:rPr lang="en-US" sz="4059">
                <a:solidFill>
                  <a:srgbClr val="DA3154"/>
                </a:solidFill>
                <a:latin typeface="Archivo Black"/>
              </a:rPr>
              <a:t>raffle </a:t>
            </a:r>
          </a:p>
          <a:p>
            <a:pPr algn="ctr">
              <a:lnSpc>
                <a:spcPts val="4059"/>
              </a:lnSpc>
              <a:spcBef>
                <a:spcPct val="0"/>
              </a:spcBef>
            </a:pPr>
            <a:r>
              <a:rPr lang="en-US" sz="4059">
                <a:solidFill>
                  <a:srgbClr val="DA3154"/>
                </a:solidFill>
                <a:latin typeface="Archivo Black"/>
              </a:rPr>
              <a:t>£352</a:t>
            </a:r>
          </a:p>
        </p:txBody>
      </p:sp>
      <p:sp>
        <p:nvSpPr>
          <p:cNvPr id="39" name="TextBox 39"/>
          <p:cNvSpPr txBox="1"/>
          <p:nvPr/>
        </p:nvSpPr>
        <p:spPr>
          <a:xfrm>
            <a:off x="13043227" y="4486185"/>
            <a:ext cx="2259367" cy="1303436"/>
          </a:xfrm>
          <a:prstGeom prst="rect">
            <a:avLst/>
          </a:prstGeom>
        </p:spPr>
        <p:txBody>
          <a:bodyPr lIns="0" tIns="0" rIns="0" bIns="0" rtlCol="0" anchor="t">
            <a:spAutoFit/>
          </a:bodyPr>
          <a:lstStyle/>
          <a:p>
            <a:pPr algn="ctr">
              <a:lnSpc>
                <a:spcPts val="3301"/>
              </a:lnSpc>
            </a:pPr>
            <a:r>
              <a:rPr lang="en-US" sz="3301">
                <a:solidFill>
                  <a:srgbClr val="DA3154"/>
                </a:solidFill>
                <a:latin typeface="Archivo Black"/>
              </a:rPr>
              <a:t>Cartridge</a:t>
            </a:r>
          </a:p>
          <a:p>
            <a:pPr algn="ctr">
              <a:lnSpc>
                <a:spcPts val="3301"/>
              </a:lnSpc>
            </a:pPr>
            <a:r>
              <a:rPr lang="en-US" sz="3301">
                <a:solidFill>
                  <a:srgbClr val="DA3154"/>
                </a:solidFill>
                <a:latin typeface="Archivo Black"/>
              </a:rPr>
              <a:t>recycling </a:t>
            </a:r>
          </a:p>
          <a:p>
            <a:pPr algn="ctr">
              <a:lnSpc>
                <a:spcPts val="3301"/>
              </a:lnSpc>
              <a:spcBef>
                <a:spcPct val="0"/>
              </a:spcBef>
            </a:pPr>
            <a:r>
              <a:rPr lang="en-US" sz="3301">
                <a:solidFill>
                  <a:srgbClr val="DA3154"/>
                </a:solidFill>
                <a:latin typeface="Archivo Black"/>
              </a:rPr>
              <a:t>£65</a:t>
            </a:r>
          </a:p>
        </p:txBody>
      </p:sp>
      <p:sp>
        <p:nvSpPr>
          <p:cNvPr id="40" name="TextBox 40"/>
          <p:cNvSpPr txBox="1"/>
          <p:nvPr/>
        </p:nvSpPr>
        <p:spPr>
          <a:xfrm>
            <a:off x="9567384" y="7744234"/>
            <a:ext cx="2314082" cy="1664027"/>
          </a:xfrm>
          <a:prstGeom prst="rect">
            <a:avLst/>
          </a:prstGeom>
        </p:spPr>
        <p:txBody>
          <a:bodyPr lIns="0" tIns="0" rIns="0" bIns="0" rtlCol="0" anchor="t">
            <a:spAutoFit/>
          </a:bodyPr>
          <a:lstStyle/>
          <a:p>
            <a:pPr algn="ctr">
              <a:lnSpc>
                <a:spcPts val="4258"/>
              </a:lnSpc>
            </a:pPr>
            <a:r>
              <a:rPr lang="en-US" sz="4258">
                <a:solidFill>
                  <a:srgbClr val="DA3154"/>
                </a:solidFill>
                <a:latin typeface="Archivo Black"/>
              </a:rPr>
              <a:t>Bonfire </a:t>
            </a:r>
          </a:p>
          <a:p>
            <a:pPr algn="ctr">
              <a:lnSpc>
                <a:spcPts val="4258"/>
              </a:lnSpc>
            </a:pPr>
            <a:r>
              <a:rPr lang="en-US" sz="4258">
                <a:solidFill>
                  <a:srgbClr val="DA3154"/>
                </a:solidFill>
                <a:latin typeface="Archivo Black"/>
              </a:rPr>
              <a:t>night </a:t>
            </a:r>
          </a:p>
          <a:p>
            <a:pPr algn="ctr">
              <a:lnSpc>
                <a:spcPts val="4258"/>
              </a:lnSpc>
              <a:spcBef>
                <a:spcPct val="0"/>
              </a:spcBef>
            </a:pPr>
            <a:r>
              <a:rPr lang="en-US" sz="4258">
                <a:solidFill>
                  <a:srgbClr val="DA3154"/>
                </a:solidFill>
                <a:latin typeface="Archivo Black"/>
              </a:rPr>
              <a:t>£506</a:t>
            </a:r>
          </a:p>
        </p:txBody>
      </p:sp>
      <p:sp>
        <p:nvSpPr>
          <p:cNvPr id="41" name="TextBox 41"/>
          <p:cNvSpPr txBox="1"/>
          <p:nvPr/>
        </p:nvSpPr>
        <p:spPr>
          <a:xfrm>
            <a:off x="15070794" y="2011505"/>
            <a:ext cx="2010462" cy="1611624"/>
          </a:xfrm>
          <a:prstGeom prst="rect">
            <a:avLst/>
          </a:prstGeom>
        </p:spPr>
        <p:txBody>
          <a:bodyPr lIns="0" tIns="0" rIns="0" bIns="0" rtlCol="0" anchor="t">
            <a:spAutoFit/>
          </a:bodyPr>
          <a:lstStyle/>
          <a:p>
            <a:pPr algn="ctr">
              <a:lnSpc>
                <a:spcPts val="4129"/>
              </a:lnSpc>
            </a:pPr>
            <a:r>
              <a:rPr lang="en-US" sz="4129">
                <a:solidFill>
                  <a:srgbClr val="DA3154"/>
                </a:solidFill>
                <a:latin typeface="Archivo Black"/>
              </a:rPr>
              <a:t>Nestlé</a:t>
            </a:r>
          </a:p>
          <a:p>
            <a:pPr algn="ctr">
              <a:lnSpc>
                <a:spcPts val="4129"/>
              </a:lnSpc>
            </a:pPr>
            <a:r>
              <a:rPr lang="en-US" sz="4129">
                <a:solidFill>
                  <a:srgbClr val="DA3154"/>
                </a:solidFill>
                <a:latin typeface="Archivo Black"/>
              </a:rPr>
              <a:t>grants </a:t>
            </a:r>
          </a:p>
          <a:p>
            <a:pPr algn="ctr">
              <a:lnSpc>
                <a:spcPts val="4129"/>
              </a:lnSpc>
              <a:spcBef>
                <a:spcPct val="0"/>
              </a:spcBef>
            </a:pPr>
            <a:r>
              <a:rPr lang="en-US" sz="4129">
                <a:solidFill>
                  <a:srgbClr val="DA3154"/>
                </a:solidFill>
                <a:latin typeface="Archivo Black"/>
              </a:rPr>
              <a:t>£500</a:t>
            </a:r>
          </a:p>
        </p:txBody>
      </p:sp>
      <p:sp>
        <p:nvSpPr>
          <p:cNvPr id="42" name="Freeform 42"/>
          <p:cNvSpPr/>
          <p:nvPr/>
        </p:nvSpPr>
        <p:spPr>
          <a:xfrm>
            <a:off x="4704747" y="4291684"/>
            <a:ext cx="2577954" cy="2724688"/>
          </a:xfrm>
          <a:custGeom>
            <a:avLst/>
            <a:gdLst/>
            <a:ahLst/>
            <a:cxnLst/>
            <a:rect l="l" t="t" r="r" b="b"/>
            <a:pathLst>
              <a:path w="2577954" h="2724688">
                <a:moveTo>
                  <a:pt x="0" y="0"/>
                </a:moveTo>
                <a:lnTo>
                  <a:pt x="2577954" y="0"/>
                </a:lnTo>
                <a:lnTo>
                  <a:pt x="2577954" y="2724688"/>
                </a:lnTo>
                <a:lnTo>
                  <a:pt x="0" y="2724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3" name="TextBox 43"/>
          <p:cNvSpPr txBox="1"/>
          <p:nvPr/>
        </p:nvSpPr>
        <p:spPr>
          <a:xfrm>
            <a:off x="4832790" y="5286553"/>
            <a:ext cx="2409394" cy="869591"/>
          </a:xfrm>
          <a:prstGeom prst="rect">
            <a:avLst/>
          </a:prstGeom>
        </p:spPr>
        <p:txBody>
          <a:bodyPr lIns="0" tIns="0" rIns="0" bIns="0" rtlCol="0" anchor="t">
            <a:spAutoFit/>
          </a:bodyPr>
          <a:lstStyle/>
          <a:p>
            <a:pPr algn="ctr">
              <a:lnSpc>
                <a:spcPts val="3282"/>
              </a:lnSpc>
            </a:pPr>
            <a:r>
              <a:rPr lang="en-US" sz="3282">
                <a:solidFill>
                  <a:srgbClr val="DA3154"/>
                </a:solidFill>
                <a:latin typeface="Archivo Black"/>
              </a:rPr>
              <a:t>Tuck Shop</a:t>
            </a:r>
          </a:p>
          <a:p>
            <a:pPr algn="ctr">
              <a:lnSpc>
                <a:spcPts val="3282"/>
              </a:lnSpc>
              <a:spcBef>
                <a:spcPct val="0"/>
              </a:spcBef>
            </a:pPr>
            <a:r>
              <a:rPr lang="en-US" sz="3282">
                <a:solidFill>
                  <a:srgbClr val="DA3154"/>
                </a:solidFill>
                <a:latin typeface="Archivo Black"/>
              </a:rPr>
              <a:t>£476.37</a:t>
            </a:r>
          </a:p>
        </p:txBody>
      </p:sp>
      <p:sp>
        <p:nvSpPr>
          <p:cNvPr id="44" name="Freeform 44"/>
          <p:cNvSpPr/>
          <p:nvPr/>
        </p:nvSpPr>
        <p:spPr>
          <a:xfrm>
            <a:off x="6921429" y="2253023"/>
            <a:ext cx="2538923" cy="2683435"/>
          </a:xfrm>
          <a:custGeom>
            <a:avLst/>
            <a:gdLst/>
            <a:ahLst/>
            <a:cxnLst/>
            <a:rect l="l" t="t" r="r" b="b"/>
            <a:pathLst>
              <a:path w="2538923" h="2683435">
                <a:moveTo>
                  <a:pt x="0" y="0"/>
                </a:moveTo>
                <a:lnTo>
                  <a:pt x="2538923" y="0"/>
                </a:lnTo>
                <a:lnTo>
                  <a:pt x="2538923" y="2683436"/>
                </a:lnTo>
                <a:lnTo>
                  <a:pt x="0" y="268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5" name="TextBox 45"/>
          <p:cNvSpPr txBox="1"/>
          <p:nvPr/>
        </p:nvSpPr>
        <p:spPr>
          <a:xfrm>
            <a:off x="7073316" y="2864849"/>
            <a:ext cx="2269227" cy="1583236"/>
          </a:xfrm>
          <a:prstGeom prst="rect">
            <a:avLst/>
          </a:prstGeom>
        </p:spPr>
        <p:txBody>
          <a:bodyPr wrap="square" lIns="0" tIns="0" rIns="0" bIns="0" rtlCol="0" anchor="t">
            <a:spAutoFit/>
          </a:bodyPr>
          <a:lstStyle/>
          <a:p>
            <a:pPr algn="ctr">
              <a:lnSpc>
                <a:spcPts val="4059"/>
              </a:lnSpc>
            </a:pPr>
            <a:r>
              <a:rPr lang="en-US" sz="4059" dirty="0">
                <a:solidFill>
                  <a:srgbClr val="DA3154"/>
                </a:solidFill>
                <a:latin typeface="Archivo Black"/>
              </a:rPr>
              <a:t>School </a:t>
            </a:r>
          </a:p>
          <a:p>
            <a:pPr algn="ctr">
              <a:lnSpc>
                <a:spcPts val="4059"/>
              </a:lnSpc>
            </a:pPr>
            <a:r>
              <a:rPr lang="en-US" sz="4059" dirty="0">
                <a:solidFill>
                  <a:srgbClr val="DA3154"/>
                </a:solidFill>
                <a:latin typeface="Archivo Black"/>
              </a:rPr>
              <a:t>Lottery</a:t>
            </a:r>
          </a:p>
          <a:p>
            <a:pPr algn="ctr">
              <a:lnSpc>
                <a:spcPts val="4059"/>
              </a:lnSpc>
              <a:spcBef>
                <a:spcPct val="0"/>
              </a:spcBef>
            </a:pPr>
            <a:r>
              <a:rPr lang="en-US" sz="4059" dirty="0">
                <a:solidFill>
                  <a:srgbClr val="DA3154"/>
                </a:solidFill>
                <a:latin typeface="Archivo Black"/>
              </a:rPr>
              <a:t>£193.60</a:t>
            </a:r>
          </a:p>
        </p:txBody>
      </p:sp>
      <p:sp>
        <p:nvSpPr>
          <p:cNvPr id="46" name="Freeform 46"/>
          <p:cNvSpPr/>
          <p:nvPr/>
        </p:nvSpPr>
        <p:spPr>
          <a:xfrm>
            <a:off x="290114" y="5090686"/>
            <a:ext cx="1648772" cy="1742618"/>
          </a:xfrm>
          <a:custGeom>
            <a:avLst/>
            <a:gdLst/>
            <a:ahLst/>
            <a:cxnLst/>
            <a:rect l="l" t="t" r="r" b="b"/>
            <a:pathLst>
              <a:path w="1648772" h="1742618">
                <a:moveTo>
                  <a:pt x="0" y="0"/>
                </a:moveTo>
                <a:lnTo>
                  <a:pt x="1648772" y="0"/>
                </a:lnTo>
                <a:lnTo>
                  <a:pt x="1648772" y="1742618"/>
                </a:lnTo>
                <a:lnTo>
                  <a:pt x="0" y="17426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7" name="TextBox 47"/>
          <p:cNvSpPr txBox="1"/>
          <p:nvPr/>
        </p:nvSpPr>
        <p:spPr>
          <a:xfrm>
            <a:off x="491860" y="5689521"/>
            <a:ext cx="1307769" cy="716280"/>
          </a:xfrm>
          <a:prstGeom prst="rect">
            <a:avLst/>
          </a:prstGeom>
        </p:spPr>
        <p:txBody>
          <a:bodyPr wrap="square" lIns="0" tIns="0" rIns="0" bIns="0" rtlCol="0" anchor="t">
            <a:spAutoFit/>
          </a:bodyPr>
          <a:lstStyle/>
          <a:p>
            <a:pPr algn="ctr">
              <a:lnSpc>
                <a:spcPts val="2700"/>
              </a:lnSpc>
            </a:pPr>
            <a:r>
              <a:rPr lang="en-US" sz="2700" dirty="0" err="1">
                <a:solidFill>
                  <a:srgbClr val="DA3154"/>
                </a:solidFill>
                <a:latin typeface="Archivo Black"/>
              </a:rPr>
              <a:t>Stikins</a:t>
            </a:r>
            <a:endParaRPr lang="en-US" sz="2700" dirty="0">
              <a:solidFill>
                <a:srgbClr val="DA3154"/>
              </a:solidFill>
              <a:latin typeface="Archivo Black"/>
            </a:endParaRPr>
          </a:p>
          <a:p>
            <a:pPr algn="ctr">
              <a:lnSpc>
                <a:spcPts val="2700"/>
              </a:lnSpc>
              <a:spcBef>
                <a:spcPct val="0"/>
              </a:spcBef>
            </a:pPr>
            <a:r>
              <a:rPr lang="en-US" sz="2700" dirty="0">
                <a:solidFill>
                  <a:srgbClr val="DA3154"/>
                </a:solidFill>
                <a:latin typeface="Archivo Black"/>
              </a:rPr>
              <a:t>£34.72</a:t>
            </a:r>
          </a:p>
        </p:txBody>
      </p:sp>
      <p:sp>
        <p:nvSpPr>
          <p:cNvPr id="48" name="TextBox 48"/>
          <p:cNvSpPr txBox="1"/>
          <p:nvPr/>
        </p:nvSpPr>
        <p:spPr>
          <a:xfrm>
            <a:off x="6596810" y="7836989"/>
            <a:ext cx="1594081" cy="1698933"/>
          </a:xfrm>
          <a:prstGeom prst="rect">
            <a:avLst/>
          </a:prstGeom>
        </p:spPr>
        <p:txBody>
          <a:bodyPr lIns="0" tIns="0" rIns="0" bIns="0" rtlCol="0" anchor="t">
            <a:spAutoFit/>
          </a:bodyPr>
          <a:lstStyle/>
          <a:p>
            <a:pPr algn="ctr">
              <a:lnSpc>
                <a:spcPts val="3274"/>
              </a:lnSpc>
            </a:pPr>
            <a:r>
              <a:rPr lang="en-US" sz="3274">
                <a:solidFill>
                  <a:srgbClr val="DA3154"/>
                </a:solidFill>
                <a:latin typeface="Archivo Black"/>
              </a:rPr>
              <a:t>Online </a:t>
            </a:r>
          </a:p>
          <a:p>
            <a:pPr algn="ctr">
              <a:lnSpc>
                <a:spcPts val="3274"/>
              </a:lnSpc>
            </a:pPr>
            <a:r>
              <a:rPr lang="en-US" sz="3274">
                <a:solidFill>
                  <a:srgbClr val="DA3154"/>
                </a:solidFill>
                <a:latin typeface="Archivo Black"/>
              </a:rPr>
              <a:t>Xmas </a:t>
            </a:r>
          </a:p>
          <a:p>
            <a:pPr algn="ctr">
              <a:lnSpc>
                <a:spcPts val="3274"/>
              </a:lnSpc>
            </a:pPr>
            <a:r>
              <a:rPr lang="en-US" sz="3274">
                <a:solidFill>
                  <a:srgbClr val="DA3154"/>
                </a:solidFill>
                <a:latin typeface="Archivo Black"/>
              </a:rPr>
              <a:t>Gifts</a:t>
            </a:r>
          </a:p>
          <a:p>
            <a:pPr algn="ctr">
              <a:lnSpc>
                <a:spcPts val="3274"/>
              </a:lnSpc>
              <a:spcBef>
                <a:spcPct val="0"/>
              </a:spcBef>
            </a:pPr>
            <a:r>
              <a:rPr lang="en-US" sz="3274">
                <a:solidFill>
                  <a:srgbClr val="DA3154"/>
                </a:solidFill>
                <a:latin typeface="Archivo Black"/>
              </a:rPr>
              <a:t>£55</a:t>
            </a:r>
          </a:p>
        </p:txBody>
      </p:sp>
      <p:sp>
        <p:nvSpPr>
          <p:cNvPr id="49" name="Freeform 49"/>
          <p:cNvSpPr/>
          <p:nvPr/>
        </p:nvSpPr>
        <p:spPr>
          <a:xfrm>
            <a:off x="16076025" y="4133398"/>
            <a:ext cx="1697862" cy="1794503"/>
          </a:xfrm>
          <a:custGeom>
            <a:avLst/>
            <a:gdLst/>
            <a:ahLst/>
            <a:cxnLst/>
            <a:rect l="l" t="t" r="r" b="b"/>
            <a:pathLst>
              <a:path w="1697862" h="1794503">
                <a:moveTo>
                  <a:pt x="0" y="0"/>
                </a:moveTo>
                <a:lnTo>
                  <a:pt x="1697862" y="0"/>
                </a:lnTo>
                <a:lnTo>
                  <a:pt x="1697862" y="1794503"/>
                </a:lnTo>
                <a:lnTo>
                  <a:pt x="0" y="1794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0" name="TextBox 50"/>
          <p:cNvSpPr txBox="1"/>
          <p:nvPr/>
        </p:nvSpPr>
        <p:spPr>
          <a:xfrm>
            <a:off x="15921719" y="4465554"/>
            <a:ext cx="2116827" cy="1362725"/>
          </a:xfrm>
          <a:prstGeom prst="rect">
            <a:avLst/>
          </a:prstGeom>
        </p:spPr>
        <p:txBody>
          <a:bodyPr lIns="0" tIns="0" rIns="0" bIns="0" rtlCol="0" anchor="t">
            <a:spAutoFit/>
          </a:bodyPr>
          <a:lstStyle/>
          <a:p>
            <a:pPr algn="ctr">
              <a:lnSpc>
                <a:spcPts val="2608"/>
              </a:lnSpc>
            </a:pPr>
            <a:r>
              <a:rPr lang="en-US" sz="2608">
                <a:solidFill>
                  <a:srgbClr val="DA3154"/>
                </a:solidFill>
                <a:latin typeface="Archivo Black"/>
              </a:rPr>
              <a:t>Easy-</a:t>
            </a:r>
          </a:p>
          <a:p>
            <a:pPr algn="ctr">
              <a:lnSpc>
                <a:spcPts val="2608"/>
              </a:lnSpc>
            </a:pPr>
            <a:r>
              <a:rPr lang="en-US" sz="2608">
                <a:solidFill>
                  <a:srgbClr val="DA3154"/>
                </a:solidFill>
                <a:latin typeface="Archivo Black"/>
              </a:rPr>
              <a:t>Fundraising</a:t>
            </a:r>
          </a:p>
          <a:p>
            <a:pPr algn="ctr">
              <a:lnSpc>
                <a:spcPts val="2608"/>
              </a:lnSpc>
            </a:pPr>
            <a:r>
              <a:rPr lang="en-US" sz="2608">
                <a:solidFill>
                  <a:srgbClr val="DA3154"/>
                </a:solidFill>
                <a:latin typeface="Archivo Black"/>
              </a:rPr>
              <a:t>£61.13</a:t>
            </a:r>
          </a:p>
          <a:p>
            <a:pPr algn="ctr">
              <a:lnSpc>
                <a:spcPts val="2608"/>
              </a:lnSpc>
              <a:spcBef>
                <a:spcPct val="0"/>
              </a:spcBef>
            </a:pPr>
            <a:endParaRPr lang="en-US" sz="2608">
              <a:solidFill>
                <a:srgbClr val="DA3154"/>
              </a:solidFill>
              <a:latin typeface="Archiv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6019" y="6830968"/>
            <a:ext cx="4137393" cy="3245777"/>
          </a:xfrm>
          <a:custGeom>
            <a:avLst/>
            <a:gdLst/>
            <a:ahLst/>
            <a:cxnLst/>
            <a:rect l="l" t="t" r="r" b="b"/>
            <a:pathLst>
              <a:path w="4137393" h="3245777">
                <a:moveTo>
                  <a:pt x="0" y="0"/>
                </a:moveTo>
                <a:lnTo>
                  <a:pt x="4137393" y="0"/>
                </a:lnTo>
                <a:lnTo>
                  <a:pt x="4137393" y="3245777"/>
                </a:lnTo>
                <a:lnTo>
                  <a:pt x="0" y="3245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278917" y="6068616"/>
            <a:ext cx="4953000" cy="3943350"/>
          </a:xfrm>
          <a:custGeom>
            <a:avLst/>
            <a:gdLst/>
            <a:ahLst/>
            <a:cxnLst/>
            <a:rect l="l" t="t" r="r" b="b"/>
            <a:pathLst>
              <a:path w="4953000" h="3943350">
                <a:moveTo>
                  <a:pt x="0" y="0"/>
                </a:moveTo>
                <a:lnTo>
                  <a:pt x="4953000" y="0"/>
                </a:lnTo>
                <a:lnTo>
                  <a:pt x="4953000" y="3943350"/>
                </a:lnTo>
                <a:lnTo>
                  <a:pt x="0" y="3943350"/>
                </a:lnTo>
                <a:lnTo>
                  <a:pt x="0" y="0"/>
                </a:lnTo>
                <a:close/>
              </a:path>
            </a:pathLst>
          </a:custGeom>
          <a:blipFill>
            <a:blip r:embed="rId4"/>
            <a:stretch>
              <a:fillRect/>
            </a:stretch>
          </a:blipFill>
        </p:spPr>
        <p:txBody>
          <a:bodyPr/>
          <a:lstStyle/>
          <a:p>
            <a:endParaRPr lang="en-GB"/>
          </a:p>
        </p:txBody>
      </p:sp>
      <p:sp>
        <p:nvSpPr>
          <p:cNvPr id="4" name="Freeform 4"/>
          <p:cNvSpPr/>
          <p:nvPr/>
        </p:nvSpPr>
        <p:spPr>
          <a:xfrm>
            <a:off x="-275215" y="-922792"/>
            <a:ext cx="19347494" cy="10991869"/>
          </a:xfrm>
          <a:custGeom>
            <a:avLst/>
            <a:gdLst/>
            <a:ahLst/>
            <a:cxnLst/>
            <a:rect l="l" t="t" r="r" b="b"/>
            <a:pathLst>
              <a:path w="19347494" h="10991869">
                <a:moveTo>
                  <a:pt x="0" y="0"/>
                </a:moveTo>
                <a:lnTo>
                  <a:pt x="19347494" y="0"/>
                </a:lnTo>
                <a:lnTo>
                  <a:pt x="19347494" y="10991870"/>
                </a:lnTo>
                <a:lnTo>
                  <a:pt x="0" y="109918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7524785" y="4506468"/>
            <a:ext cx="2309314" cy="3446990"/>
          </a:xfrm>
          <a:prstGeom prst="rect">
            <a:avLst/>
          </a:prstGeom>
        </p:spPr>
        <p:txBody>
          <a:bodyPr lIns="0" tIns="0" rIns="0" bIns="0" rtlCol="0" anchor="t">
            <a:spAutoFit/>
          </a:bodyPr>
          <a:lstStyle/>
          <a:p>
            <a:pPr algn="ctr">
              <a:lnSpc>
                <a:spcPts val="4592"/>
              </a:lnSpc>
            </a:pPr>
            <a:r>
              <a:rPr lang="en-US" sz="3282">
                <a:solidFill>
                  <a:srgbClr val="FFFFFF"/>
                </a:solidFill>
                <a:latin typeface="Luckiest Guy"/>
              </a:rPr>
              <a:t>SPECIALISTMUSIC LESSONS FOR EVERY CLASS</a:t>
            </a:r>
          </a:p>
          <a:p>
            <a:pPr algn="ctr">
              <a:lnSpc>
                <a:spcPts val="4592"/>
              </a:lnSpc>
            </a:pPr>
            <a:endParaRPr lang="en-US" sz="3282">
              <a:solidFill>
                <a:srgbClr val="FFFFFF"/>
              </a:solidFill>
              <a:latin typeface="Luckiest Guy"/>
            </a:endParaRPr>
          </a:p>
        </p:txBody>
      </p:sp>
      <p:sp>
        <p:nvSpPr>
          <p:cNvPr id="6" name="TextBox 6"/>
          <p:cNvSpPr txBox="1"/>
          <p:nvPr/>
        </p:nvSpPr>
        <p:spPr>
          <a:xfrm>
            <a:off x="1600314" y="411490"/>
            <a:ext cx="15924510" cy="1319356"/>
          </a:xfrm>
          <a:prstGeom prst="rect">
            <a:avLst/>
          </a:prstGeom>
        </p:spPr>
        <p:txBody>
          <a:bodyPr lIns="0" tIns="0" rIns="0" bIns="0" rtlCol="0" anchor="t">
            <a:spAutoFit/>
          </a:bodyPr>
          <a:lstStyle/>
          <a:p>
            <a:pPr algn="l">
              <a:lnSpc>
                <a:spcPts val="10754"/>
              </a:lnSpc>
            </a:pPr>
            <a:r>
              <a:rPr lang="en-US" sz="7681">
                <a:solidFill>
                  <a:srgbClr val="DA3154"/>
                </a:solidFill>
                <a:latin typeface="Luckiest Guy"/>
              </a:rPr>
              <a:t>WHAT DID THE SCHOOL SPEND IT ON?</a:t>
            </a:r>
          </a:p>
        </p:txBody>
      </p:sp>
      <p:sp>
        <p:nvSpPr>
          <p:cNvPr id="7" name="TextBox 7"/>
          <p:cNvSpPr txBox="1"/>
          <p:nvPr/>
        </p:nvSpPr>
        <p:spPr>
          <a:xfrm>
            <a:off x="10315610" y="3013296"/>
            <a:ext cx="2715654" cy="1358760"/>
          </a:xfrm>
          <a:prstGeom prst="rect">
            <a:avLst/>
          </a:prstGeom>
        </p:spPr>
        <p:txBody>
          <a:bodyPr lIns="0" tIns="0" rIns="0" bIns="0" rtlCol="0" anchor="t">
            <a:spAutoFit/>
          </a:bodyPr>
          <a:lstStyle/>
          <a:p>
            <a:pPr algn="ctr">
              <a:lnSpc>
                <a:spcPts val="5456"/>
              </a:lnSpc>
            </a:pPr>
            <a:r>
              <a:rPr lang="en-US" sz="3900">
                <a:solidFill>
                  <a:srgbClr val="FFFFFF"/>
                </a:solidFill>
                <a:latin typeface="Luckiest Guy"/>
              </a:rPr>
              <a:t>Felt </a:t>
            </a:r>
          </a:p>
          <a:p>
            <a:pPr algn="ctr">
              <a:lnSpc>
                <a:spcPts val="5456"/>
              </a:lnSpc>
            </a:pPr>
            <a:r>
              <a:rPr lang="en-US" sz="3900">
                <a:solidFill>
                  <a:srgbClr val="FFFFFF"/>
                </a:solidFill>
                <a:latin typeface="Luckiest Guy"/>
              </a:rPr>
              <a:t>tips</a:t>
            </a:r>
          </a:p>
        </p:txBody>
      </p:sp>
      <p:sp>
        <p:nvSpPr>
          <p:cNvPr id="8" name="TextBox 8"/>
          <p:cNvSpPr txBox="1"/>
          <p:nvPr/>
        </p:nvSpPr>
        <p:spPr>
          <a:xfrm>
            <a:off x="4987046" y="2253136"/>
            <a:ext cx="2398730" cy="1139503"/>
          </a:xfrm>
          <a:prstGeom prst="rect">
            <a:avLst/>
          </a:prstGeom>
        </p:spPr>
        <p:txBody>
          <a:bodyPr lIns="0" tIns="0" rIns="0" bIns="0" rtlCol="0" anchor="t">
            <a:spAutoFit/>
          </a:bodyPr>
          <a:lstStyle/>
          <a:p>
            <a:pPr algn="ctr">
              <a:lnSpc>
                <a:spcPts val="4598"/>
              </a:lnSpc>
            </a:pPr>
            <a:r>
              <a:rPr lang="en-US" sz="3286">
                <a:solidFill>
                  <a:srgbClr val="FFFFFF"/>
                </a:solidFill>
                <a:latin typeface="Luckiest Guy"/>
              </a:rPr>
              <a:t>Chocolate oranges </a:t>
            </a:r>
          </a:p>
        </p:txBody>
      </p:sp>
      <p:sp>
        <p:nvSpPr>
          <p:cNvPr id="9" name="TextBox 9"/>
          <p:cNvSpPr txBox="1"/>
          <p:nvPr/>
        </p:nvSpPr>
        <p:spPr>
          <a:xfrm>
            <a:off x="565917" y="2327496"/>
            <a:ext cx="2715654" cy="2044560"/>
          </a:xfrm>
          <a:prstGeom prst="rect">
            <a:avLst/>
          </a:prstGeom>
        </p:spPr>
        <p:txBody>
          <a:bodyPr lIns="0" tIns="0" rIns="0" bIns="0" rtlCol="0" anchor="t">
            <a:spAutoFit/>
          </a:bodyPr>
          <a:lstStyle/>
          <a:p>
            <a:pPr algn="ctr">
              <a:lnSpc>
                <a:spcPts val="5456"/>
              </a:lnSpc>
            </a:pPr>
            <a:r>
              <a:rPr lang="en-US" sz="3900">
                <a:solidFill>
                  <a:srgbClr val="FFFFFF"/>
                </a:solidFill>
                <a:latin typeface="Luckiest Guy"/>
              </a:rPr>
              <a:t>Beech</a:t>
            </a:r>
          </a:p>
          <a:p>
            <a:pPr algn="ctr">
              <a:lnSpc>
                <a:spcPts val="5456"/>
              </a:lnSpc>
            </a:pPr>
            <a:r>
              <a:rPr lang="en-US" sz="3900">
                <a:solidFill>
                  <a:srgbClr val="FFFFFF"/>
                </a:solidFill>
                <a:latin typeface="Luckiest Guy"/>
              </a:rPr>
              <a:t>school </a:t>
            </a:r>
          </a:p>
          <a:p>
            <a:pPr algn="ctr">
              <a:lnSpc>
                <a:spcPts val="5456"/>
              </a:lnSpc>
            </a:pPr>
            <a:r>
              <a:rPr lang="en-US" sz="3900">
                <a:solidFill>
                  <a:srgbClr val="FFFFFF"/>
                </a:solidFill>
                <a:latin typeface="Luckiest Guy"/>
              </a:rPr>
              <a:t>trip</a:t>
            </a:r>
          </a:p>
        </p:txBody>
      </p:sp>
      <p:sp>
        <p:nvSpPr>
          <p:cNvPr id="10" name="TextBox 10"/>
          <p:cNvSpPr txBox="1"/>
          <p:nvPr/>
        </p:nvSpPr>
        <p:spPr>
          <a:xfrm>
            <a:off x="15962689" y="2083655"/>
            <a:ext cx="2325311" cy="1880047"/>
          </a:xfrm>
          <a:prstGeom prst="rect">
            <a:avLst/>
          </a:prstGeom>
        </p:spPr>
        <p:txBody>
          <a:bodyPr lIns="0" tIns="0" rIns="0" bIns="0" rtlCol="0" anchor="t">
            <a:spAutoFit/>
          </a:bodyPr>
          <a:lstStyle/>
          <a:p>
            <a:pPr algn="ctr">
              <a:lnSpc>
                <a:spcPts val="3702"/>
              </a:lnSpc>
            </a:pPr>
            <a:r>
              <a:rPr lang="en-US" sz="2646">
                <a:solidFill>
                  <a:srgbClr val="FFFFFF"/>
                </a:solidFill>
                <a:latin typeface="Luckiest Guy"/>
              </a:rPr>
              <a:t>OAK </a:t>
            </a:r>
          </a:p>
          <a:p>
            <a:pPr algn="ctr">
              <a:lnSpc>
                <a:spcPts val="3702"/>
              </a:lnSpc>
            </a:pPr>
            <a:r>
              <a:rPr lang="en-US" sz="2646">
                <a:solidFill>
                  <a:srgbClr val="FFFFFF"/>
                </a:solidFill>
                <a:latin typeface="Luckiest Guy"/>
              </a:rPr>
              <a:t> Young </a:t>
            </a:r>
          </a:p>
          <a:p>
            <a:pPr algn="ctr">
              <a:lnSpc>
                <a:spcPts val="3702"/>
              </a:lnSpc>
            </a:pPr>
            <a:r>
              <a:rPr lang="en-US" sz="2646">
                <a:solidFill>
                  <a:srgbClr val="FFFFFF"/>
                </a:solidFill>
                <a:latin typeface="Luckiest Guy"/>
              </a:rPr>
              <a:t>voices</a:t>
            </a:r>
          </a:p>
          <a:p>
            <a:pPr algn="ctr">
              <a:lnSpc>
                <a:spcPts val="3702"/>
              </a:lnSpc>
            </a:pPr>
            <a:r>
              <a:rPr lang="en-US" sz="2646">
                <a:solidFill>
                  <a:srgbClr val="FFFFFF"/>
                </a:solidFill>
                <a:latin typeface="Luckiest Guy"/>
              </a:rPr>
              <a:t>trip</a:t>
            </a:r>
          </a:p>
        </p:txBody>
      </p:sp>
      <p:sp>
        <p:nvSpPr>
          <p:cNvPr id="11" name="TextBox 11"/>
          <p:cNvSpPr txBox="1"/>
          <p:nvPr/>
        </p:nvSpPr>
        <p:spPr>
          <a:xfrm>
            <a:off x="13031264" y="2580105"/>
            <a:ext cx="2715654" cy="1417663"/>
          </a:xfrm>
          <a:prstGeom prst="rect">
            <a:avLst/>
          </a:prstGeom>
        </p:spPr>
        <p:txBody>
          <a:bodyPr lIns="0" tIns="0" rIns="0" bIns="0" rtlCol="0" anchor="t">
            <a:spAutoFit/>
          </a:bodyPr>
          <a:lstStyle/>
          <a:p>
            <a:pPr algn="ctr">
              <a:lnSpc>
                <a:spcPts val="3777"/>
              </a:lnSpc>
            </a:pPr>
            <a:r>
              <a:rPr lang="en-US" sz="2700">
                <a:solidFill>
                  <a:srgbClr val="FFFFFF"/>
                </a:solidFill>
                <a:latin typeface="Luckiest Guy"/>
              </a:rPr>
              <a:t>Holly</a:t>
            </a:r>
          </a:p>
          <a:p>
            <a:pPr algn="ctr">
              <a:lnSpc>
                <a:spcPts val="3777"/>
              </a:lnSpc>
            </a:pPr>
            <a:r>
              <a:rPr lang="en-US" sz="2700">
                <a:solidFill>
                  <a:srgbClr val="FFFFFF"/>
                </a:solidFill>
                <a:latin typeface="Luckiest Guy"/>
              </a:rPr>
              <a:t>volcano</a:t>
            </a:r>
          </a:p>
          <a:p>
            <a:pPr algn="ctr">
              <a:lnSpc>
                <a:spcPts val="3777"/>
              </a:lnSpc>
            </a:pPr>
            <a:r>
              <a:rPr lang="en-US" sz="2700">
                <a:solidFill>
                  <a:srgbClr val="FFFFFF"/>
                </a:solidFill>
                <a:latin typeface="Luckiest Guy"/>
              </a:rPr>
              <a:t>workshop</a:t>
            </a:r>
          </a:p>
        </p:txBody>
      </p:sp>
      <p:sp>
        <p:nvSpPr>
          <p:cNvPr id="12" name="TextBox 12"/>
          <p:cNvSpPr txBox="1"/>
          <p:nvPr/>
        </p:nvSpPr>
        <p:spPr>
          <a:xfrm>
            <a:off x="1923743" y="7018207"/>
            <a:ext cx="2715654" cy="1022083"/>
          </a:xfrm>
          <a:prstGeom prst="rect">
            <a:avLst/>
          </a:prstGeom>
        </p:spPr>
        <p:txBody>
          <a:bodyPr lIns="0" tIns="0" rIns="0" bIns="0" rtlCol="0" anchor="t">
            <a:spAutoFit/>
          </a:bodyPr>
          <a:lstStyle/>
          <a:p>
            <a:pPr algn="ctr">
              <a:lnSpc>
                <a:spcPts val="4057"/>
              </a:lnSpc>
            </a:pPr>
            <a:r>
              <a:rPr lang="en-US" sz="2900">
                <a:solidFill>
                  <a:srgbClr val="FEBF00"/>
                </a:solidFill>
                <a:latin typeface="Luckiest Guy"/>
              </a:rPr>
              <a:t>CHRISTMAS PANTOMIME </a:t>
            </a:r>
          </a:p>
        </p:txBody>
      </p:sp>
      <p:sp>
        <p:nvSpPr>
          <p:cNvPr id="13" name="TextBox 13"/>
          <p:cNvSpPr txBox="1"/>
          <p:nvPr/>
        </p:nvSpPr>
        <p:spPr>
          <a:xfrm>
            <a:off x="11540074" y="5712342"/>
            <a:ext cx="2577499" cy="1079924"/>
          </a:xfrm>
          <a:prstGeom prst="rect">
            <a:avLst/>
          </a:prstGeom>
        </p:spPr>
        <p:txBody>
          <a:bodyPr lIns="0" tIns="0" rIns="0" bIns="0" rtlCol="0" anchor="t">
            <a:spAutoFit/>
          </a:bodyPr>
          <a:lstStyle/>
          <a:p>
            <a:pPr algn="ctr">
              <a:lnSpc>
                <a:spcPts val="4342"/>
              </a:lnSpc>
            </a:pPr>
            <a:r>
              <a:rPr lang="en-US" sz="3104">
                <a:solidFill>
                  <a:srgbClr val="FEBF00"/>
                </a:solidFill>
                <a:latin typeface="Luckiest Guy"/>
              </a:rPr>
              <a:t>CHRISTMAS ELF VISIT</a:t>
            </a:r>
          </a:p>
        </p:txBody>
      </p:sp>
      <p:sp>
        <p:nvSpPr>
          <p:cNvPr id="14" name="TextBox 14"/>
          <p:cNvSpPr txBox="1"/>
          <p:nvPr/>
        </p:nvSpPr>
        <p:spPr>
          <a:xfrm>
            <a:off x="3432877" y="4789485"/>
            <a:ext cx="2715654" cy="1022083"/>
          </a:xfrm>
          <a:prstGeom prst="rect">
            <a:avLst/>
          </a:prstGeom>
        </p:spPr>
        <p:txBody>
          <a:bodyPr lIns="0" tIns="0" rIns="0" bIns="0" rtlCol="0" anchor="t">
            <a:spAutoFit/>
          </a:bodyPr>
          <a:lstStyle/>
          <a:p>
            <a:pPr algn="ctr">
              <a:lnSpc>
                <a:spcPts val="4057"/>
              </a:lnSpc>
            </a:pPr>
            <a:r>
              <a:rPr lang="en-US" sz="2900">
                <a:solidFill>
                  <a:srgbClr val="FEBF00"/>
                </a:solidFill>
                <a:latin typeface="Luckiest Guy"/>
              </a:rPr>
              <a:t>MUSICAL INSTRUMENTS</a:t>
            </a:r>
          </a:p>
        </p:txBody>
      </p:sp>
      <p:sp>
        <p:nvSpPr>
          <p:cNvPr id="15" name="TextBox 15"/>
          <p:cNvSpPr txBox="1"/>
          <p:nvPr/>
        </p:nvSpPr>
        <p:spPr>
          <a:xfrm>
            <a:off x="9562569" y="8608247"/>
            <a:ext cx="2110868" cy="1199588"/>
          </a:xfrm>
          <a:prstGeom prst="rect">
            <a:avLst/>
          </a:prstGeom>
        </p:spPr>
        <p:txBody>
          <a:bodyPr lIns="0" tIns="0" rIns="0" bIns="0" rtlCol="0" anchor="t">
            <a:spAutoFit/>
          </a:bodyPr>
          <a:lstStyle/>
          <a:p>
            <a:pPr algn="ctr">
              <a:lnSpc>
                <a:spcPts val="3153"/>
              </a:lnSpc>
            </a:pPr>
            <a:r>
              <a:rPr lang="en-US" sz="2254">
                <a:solidFill>
                  <a:srgbClr val="FEBF00"/>
                </a:solidFill>
                <a:latin typeface="Luckiest Guy"/>
              </a:rPr>
              <a:t>SOLAR </a:t>
            </a:r>
          </a:p>
          <a:p>
            <a:pPr algn="ctr">
              <a:lnSpc>
                <a:spcPts val="3153"/>
              </a:lnSpc>
            </a:pPr>
            <a:r>
              <a:rPr lang="en-US" sz="2254">
                <a:solidFill>
                  <a:srgbClr val="FEBF00"/>
                </a:solidFill>
                <a:latin typeface="Luckiest Guy"/>
              </a:rPr>
              <a:t>PANEL CONTRIBUTION</a:t>
            </a:r>
          </a:p>
        </p:txBody>
      </p:sp>
      <p:sp>
        <p:nvSpPr>
          <p:cNvPr id="16" name="TextBox 16"/>
          <p:cNvSpPr txBox="1"/>
          <p:nvPr/>
        </p:nvSpPr>
        <p:spPr>
          <a:xfrm>
            <a:off x="4489053" y="7037257"/>
            <a:ext cx="2405137" cy="1349327"/>
          </a:xfrm>
          <a:prstGeom prst="rect">
            <a:avLst/>
          </a:prstGeom>
        </p:spPr>
        <p:txBody>
          <a:bodyPr lIns="0" tIns="0" rIns="0" bIns="0" rtlCol="0" anchor="t">
            <a:spAutoFit/>
          </a:bodyPr>
          <a:lstStyle/>
          <a:p>
            <a:pPr algn="ctr">
              <a:lnSpc>
                <a:spcPts val="3593"/>
              </a:lnSpc>
            </a:pPr>
            <a:r>
              <a:rPr lang="en-US" sz="2568">
                <a:solidFill>
                  <a:srgbClr val="FEBF00"/>
                </a:solidFill>
                <a:latin typeface="Luckiest Guy"/>
              </a:rPr>
              <a:t>LUNCHTIME</a:t>
            </a:r>
          </a:p>
          <a:p>
            <a:pPr algn="ctr">
              <a:lnSpc>
                <a:spcPts val="3593"/>
              </a:lnSpc>
            </a:pPr>
            <a:r>
              <a:rPr lang="en-US" sz="2568">
                <a:solidFill>
                  <a:srgbClr val="FEBF00"/>
                </a:solidFill>
                <a:latin typeface="Luckiest Guy"/>
              </a:rPr>
              <a:t>SCHOOL</a:t>
            </a:r>
          </a:p>
          <a:p>
            <a:pPr algn="ctr">
              <a:lnSpc>
                <a:spcPts val="3593"/>
              </a:lnSpc>
            </a:pPr>
            <a:r>
              <a:rPr lang="en-US" sz="2568">
                <a:solidFill>
                  <a:srgbClr val="FEBF00"/>
                </a:solidFill>
                <a:latin typeface="Luckiest Guy"/>
              </a:rPr>
              <a:t>CHOIR</a:t>
            </a:r>
          </a:p>
        </p:txBody>
      </p:sp>
      <p:sp>
        <p:nvSpPr>
          <p:cNvPr id="17" name="TextBox 17"/>
          <p:cNvSpPr txBox="1"/>
          <p:nvPr/>
        </p:nvSpPr>
        <p:spPr>
          <a:xfrm>
            <a:off x="2743137" y="9762546"/>
            <a:ext cx="5936305" cy="431354"/>
          </a:xfrm>
          <a:prstGeom prst="rect">
            <a:avLst/>
          </a:prstGeom>
        </p:spPr>
        <p:txBody>
          <a:bodyPr lIns="0" tIns="0" rIns="0" bIns="0" rtlCol="0" anchor="t">
            <a:spAutoFit/>
          </a:bodyPr>
          <a:lstStyle/>
          <a:p>
            <a:pPr algn="ctr">
              <a:lnSpc>
                <a:spcPts val="3442"/>
              </a:lnSpc>
            </a:pPr>
            <a:r>
              <a:rPr lang="en-US" sz="2460">
                <a:solidFill>
                  <a:srgbClr val="FEBF00"/>
                </a:solidFill>
                <a:latin typeface="Luckiest Guy"/>
              </a:rPr>
              <a:t>*APPLE CLASS TRIP COMING IN SUMMER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E28"/>
        </a:solidFill>
        <a:effectLst/>
      </p:bgPr>
    </p:bg>
    <p:spTree>
      <p:nvGrpSpPr>
        <p:cNvPr id="1" name=""/>
        <p:cNvGrpSpPr/>
        <p:nvPr/>
      </p:nvGrpSpPr>
      <p:grpSpPr>
        <a:xfrm>
          <a:off x="0" y="0"/>
          <a:ext cx="0" cy="0"/>
          <a:chOff x="0" y="0"/>
          <a:chExt cx="0" cy="0"/>
        </a:xfrm>
      </p:grpSpPr>
      <p:sp>
        <p:nvSpPr>
          <p:cNvPr id="2" name="Freeform 2"/>
          <p:cNvSpPr/>
          <p:nvPr/>
        </p:nvSpPr>
        <p:spPr>
          <a:xfrm>
            <a:off x="-609648" y="-63503"/>
            <a:ext cx="19490731" cy="10144106"/>
          </a:xfrm>
          <a:custGeom>
            <a:avLst/>
            <a:gdLst/>
            <a:ahLst/>
            <a:cxnLst/>
            <a:rect l="l" t="t" r="r" b="b"/>
            <a:pathLst>
              <a:path w="19490731" h="10144106">
                <a:moveTo>
                  <a:pt x="0" y="0"/>
                </a:moveTo>
                <a:lnTo>
                  <a:pt x="19490732" y="0"/>
                </a:lnTo>
                <a:lnTo>
                  <a:pt x="19490732" y="10144106"/>
                </a:lnTo>
                <a:lnTo>
                  <a:pt x="0" y="101441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010342" y="161925"/>
            <a:ext cx="12250752" cy="3383000"/>
          </a:xfrm>
          <a:prstGeom prst="rect">
            <a:avLst/>
          </a:prstGeom>
        </p:spPr>
        <p:txBody>
          <a:bodyPr lIns="0" tIns="0" rIns="0" bIns="0" rtlCol="0" anchor="t">
            <a:spAutoFit/>
          </a:bodyPr>
          <a:lstStyle/>
          <a:p>
            <a:pPr algn="ctr">
              <a:lnSpc>
                <a:spcPts val="8747"/>
              </a:lnSpc>
            </a:pPr>
            <a:r>
              <a:rPr lang="en-US" sz="8799">
                <a:solidFill>
                  <a:srgbClr val="DA3154"/>
                </a:solidFill>
                <a:latin typeface="Sensei"/>
              </a:rPr>
              <a:t>With your help, since the start of November, we have raised:</a:t>
            </a:r>
          </a:p>
        </p:txBody>
      </p:sp>
      <p:sp>
        <p:nvSpPr>
          <p:cNvPr id="4" name="TextBox 4"/>
          <p:cNvSpPr txBox="1"/>
          <p:nvPr/>
        </p:nvSpPr>
        <p:spPr>
          <a:xfrm>
            <a:off x="4604301" y="4416557"/>
            <a:ext cx="9108832" cy="1422111"/>
          </a:xfrm>
          <a:prstGeom prst="rect">
            <a:avLst/>
          </a:prstGeom>
        </p:spPr>
        <p:txBody>
          <a:bodyPr lIns="0" tIns="0" rIns="0" bIns="0" rtlCol="0" anchor="t">
            <a:spAutoFit/>
          </a:bodyPr>
          <a:lstStyle/>
          <a:p>
            <a:pPr algn="ctr">
              <a:lnSpc>
                <a:spcPts val="10427"/>
              </a:lnSpc>
            </a:pPr>
            <a:r>
              <a:rPr lang="en-US" sz="10895">
                <a:solidFill>
                  <a:srgbClr val="004AAD"/>
                </a:solidFill>
                <a:latin typeface="Archivo Black"/>
              </a:rPr>
              <a:t>£3,927.82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515395"/>
            <a:ext cx="6529692" cy="2677192"/>
            <a:chOff x="0" y="0"/>
            <a:chExt cx="6529692" cy="2677198"/>
          </a:xfrm>
        </p:grpSpPr>
        <p:sp>
          <p:nvSpPr>
            <p:cNvPr id="3" name="Freeform 3"/>
            <p:cNvSpPr/>
            <p:nvPr/>
          </p:nvSpPr>
          <p:spPr>
            <a:xfrm>
              <a:off x="0" y="0"/>
              <a:ext cx="6628384" cy="2677160"/>
            </a:xfrm>
            <a:custGeom>
              <a:avLst/>
              <a:gdLst/>
              <a:ahLst/>
              <a:cxnLst/>
              <a:rect l="l" t="t" r="r" b="b"/>
              <a:pathLst>
                <a:path w="6628384" h="2677160">
                  <a:moveTo>
                    <a:pt x="4922393" y="0"/>
                  </a:moveTo>
                  <a:cubicBezTo>
                    <a:pt x="4792091" y="0"/>
                    <a:pt x="4661535" y="14605"/>
                    <a:pt x="4534916" y="46228"/>
                  </a:cubicBezTo>
                  <a:cubicBezTo>
                    <a:pt x="4466463" y="61341"/>
                    <a:pt x="4399788" y="82169"/>
                    <a:pt x="4334891" y="108712"/>
                  </a:cubicBezTo>
                  <a:cubicBezTo>
                    <a:pt x="4269994" y="135255"/>
                    <a:pt x="4207764" y="166878"/>
                    <a:pt x="4148201" y="203962"/>
                  </a:cubicBezTo>
                  <a:cubicBezTo>
                    <a:pt x="4088638" y="241046"/>
                    <a:pt x="4032631" y="282702"/>
                    <a:pt x="3980180" y="329311"/>
                  </a:cubicBezTo>
                  <a:cubicBezTo>
                    <a:pt x="3927728" y="375920"/>
                    <a:pt x="3879595" y="426466"/>
                    <a:pt x="3835653" y="481076"/>
                  </a:cubicBezTo>
                  <a:cubicBezTo>
                    <a:pt x="3793744" y="453771"/>
                    <a:pt x="3747134" y="428244"/>
                    <a:pt x="3701288" y="403860"/>
                  </a:cubicBezTo>
                  <a:cubicBezTo>
                    <a:pt x="3406394" y="248031"/>
                    <a:pt x="3062605" y="147447"/>
                    <a:pt x="2723134" y="147447"/>
                  </a:cubicBezTo>
                  <a:cubicBezTo>
                    <a:pt x="2458212" y="147447"/>
                    <a:pt x="2195957" y="208661"/>
                    <a:pt x="1961261" y="352679"/>
                  </a:cubicBezTo>
                  <a:lnTo>
                    <a:pt x="1865122" y="422402"/>
                  </a:lnTo>
                  <a:cubicBezTo>
                    <a:pt x="1598676" y="179832"/>
                    <a:pt x="1251458" y="18669"/>
                    <a:pt x="856996" y="18669"/>
                  </a:cubicBezTo>
                  <a:cubicBezTo>
                    <a:pt x="613918" y="18669"/>
                    <a:pt x="352933" y="79883"/>
                    <a:pt x="81788" y="220853"/>
                  </a:cubicBezTo>
                  <a:cubicBezTo>
                    <a:pt x="53594" y="235712"/>
                    <a:pt x="26289" y="251841"/>
                    <a:pt x="0" y="269367"/>
                  </a:cubicBezTo>
                  <a:lnTo>
                    <a:pt x="0" y="269367"/>
                  </a:lnTo>
                  <a:lnTo>
                    <a:pt x="0" y="2214499"/>
                  </a:lnTo>
                  <a:cubicBezTo>
                    <a:pt x="322707" y="2500376"/>
                    <a:pt x="776732" y="2677160"/>
                    <a:pt x="1212215" y="2677160"/>
                  </a:cubicBezTo>
                  <a:cubicBezTo>
                    <a:pt x="1557909" y="2677160"/>
                    <a:pt x="1891792" y="2565654"/>
                    <a:pt x="2139188" y="2308860"/>
                  </a:cubicBezTo>
                  <a:cubicBezTo>
                    <a:pt x="2396744" y="2475865"/>
                    <a:pt x="2736723" y="2557399"/>
                    <a:pt x="3087116" y="2557399"/>
                  </a:cubicBezTo>
                  <a:cubicBezTo>
                    <a:pt x="3449701" y="2557399"/>
                    <a:pt x="3823335" y="2470150"/>
                    <a:pt x="4128643" y="2300478"/>
                  </a:cubicBezTo>
                  <a:cubicBezTo>
                    <a:pt x="4442714" y="2458720"/>
                    <a:pt x="4874514" y="2562987"/>
                    <a:pt x="5283454" y="2562987"/>
                  </a:cubicBezTo>
                  <a:cubicBezTo>
                    <a:pt x="5555869" y="2562987"/>
                    <a:pt x="5818124" y="2516632"/>
                    <a:pt x="6028690" y="2409063"/>
                  </a:cubicBezTo>
                  <a:lnTo>
                    <a:pt x="6132830" y="2346198"/>
                  </a:lnTo>
                  <a:cubicBezTo>
                    <a:pt x="6165977" y="2322703"/>
                    <a:pt x="6197346" y="2296922"/>
                    <a:pt x="6226810" y="2268982"/>
                  </a:cubicBezTo>
                  <a:lnTo>
                    <a:pt x="6308598" y="2178939"/>
                  </a:lnTo>
                  <a:cubicBezTo>
                    <a:pt x="6333744" y="2146935"/>
                    <a:pt x="6356350" y="2113280"/>
                    <a:pt x="6376543" y="2077974"/>
                  </a:cubicBezTo>
                  <a:cubicBezTo>
                    <a:pt x="6628384" y="1649095"/>
                    <a:pt x="6544437" y="1009777"/>
                    <a:pt x="6308598" y="646811"/>
                  </a:cubicBezTo>
                  <a:cubicBezTo>
                    <a:pt x="6072632" y="285750"/>
                    <a:pt x="5498719" y="0"/>
                    <a:pt x="4922393" y="0"/>
                  </a:cubicBezTo>
                  <a:close/>
                </a:path>
              </a:pathLst>
            </a:custGeom>
            <a:solidFill>
              <a:srgbClr val="8FD9D9"/>
            </a:solidFill>
          </p:spPr>
          <p:txBody>
            <a:bodyPr/>
            <a:lstStyle/>
            <a:p>
              <a:endParaRPr lang="en-GB"/>
            </a:p>
          </p:txBody>
        </p:sp>
      </p:grpSp>
      <p:sp>
        <p:nvSpPr>
          <p:cNvPr id="4" name="Freeform 4"/>
          <p:cNvSpPr/>
          <p:nvPr/>
        </p:nvSpPr>
        <p:spPr>
          <a:xfrm>
            <a:off x="-63503" y="950414"/>
            <a:ext cx="6210910" cy="5100180"/>
          </a:xfrm>
          <a:custGeom>
            <a:avLst/>
            <a:gdLst/>
            <a:ahLst/>
            <a:cxnLst/>
            <a:rect l="l" t="t" r="r" b="b"/>
            <a:pathLst>
              <a:path w="6210910" h="5100180">
                <a:moveTo>
                  <a:pt x="0" y="0"/>
                </a:moveTo>
                <a:lnTo>
                  <a:pt x="6210909" y="0"/>
                </a:lnTo>
                <a:lnTo>
                  <a:pt x="6210909" y="5100180"/>
                </a:lnTo>
                <a:lnTo>
                  <a:pt x="0" y="5100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7057111" y="-63513"/>
            <a:ext cx="11294393" cy="10414006"/>
          </a:xfrm>
          <a:custGeom>
            <a:avLst/>
            <a:gdLst/>
            <a:ahLst/>
            <a:cxnLst/>
            <a:rect l="l" t="t" r="r" b="b"/>
            <a:pathLst>
              <a:path w="11294393" h="10414006">
                <a:moveTo>
                  <a:pt x="0" y="0"/>
                </a:moveTo>
                <a:lnTo>
                  <a:pt x="11294392" y="0"/>
                </a:lnTo>
                <a:lnTo>
                  <a:pt x="11294392" y="10414007"/>
                </a:lnTo>
                <a:lnTo>
                  <a:pt x="0" y="104140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436837" y="2832583"/>
            <a:ext cx="2981325" cy="3524250"/>
          </a:xfrm>
          <a:custGeom>
            <a:avLst/>
            <a:gdLst/>
            <a:ahLst/>
            <a:cxnLst/>
            <a:rect l="l" t="t" r="r" b="b"/>
            <a:pathLst>
              <a:path w="2981325" h="3524250">
                <a:moveTo>
                  <a:pt x="0" y="0"/>
                </a:moveTo>
                <a:lnTo>
                  <a:pt x="2981325" y="0"/>
                </a:lnTo>
                <a:lnTo>
                  <a:pt x="2981325" y="3524250"/>
                </a:lnTo>
                <a:lnTo>
                  <a:pt x="0" y="3524250"/>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8200882" y="1958026"/>
            <a:ext cx="9775965" cy="5562158"/>
          </a:xfrm>
          <a:prstGeom prst="rect">
            <a:avLst/>
          </a:prstGeom>
        </p:spPr>
        <p:txBody>
          <a:bodyPr lIns="0" tIns="0" rIns="0" bIns="0" rtlCol="0" anchor="t">
            <a:spAutoFit/>
          </a:bodyPr>
          <a:lstStyle/>
          <a:p>
            <a:pPr algn="ctr">
              <a:lnSpc>
                <a:spcPts val="4351"/>
              </a:lnSpc>
            </a:pPr>
            <a:r>
              <a:rPr lang="en-US" sz="4373">
                <a:solidFill>
                  <a:srgbClr val="F8F5F1"/>
                </a:solidFill>
                <a:latin typeface="KG Primary Penmanship"/>
              </a:rPr>
              <a:t>As we enter the spring, we thought we might update you on the past few months and what we have achieved. With help from parents, teachers, the children and wider community, we have had some wonderful events that have been really successful and here we are to show you what the money YOU have raised will be spent on. We are ever so grateful for your continued support and hope you are just as excited as us about what we have planned over the next few months! </a:t>
            </a:r>
          </a:p>
        </p:txBody>
      </p:sp>
      <p:sp>
        <p:nvSpPr>
          <p:cNvPr id="8" name="TextBox 8"/>
          <p:cNvSpPr txBox="1"/>
          <p:nvPr/>
        </p:nvSpPr>
        <p:spPr>
          <a:xfrm>
            <a:off x="10550814" y="456028"/>
            <a:ext cx="5042183" cy="1500730"/>
          </a:xfrm>
          <a:prstGeom prst="rect">
            <a:avLst/>
          </a:prstGeom>
        </p:spPr>
        <p:txBody>
          <a:bodyPr lIns="0" tIns="0" rIns="0" bIns="0" rtlCol="0" anchor="t">
            <a:spAutoFit/>
          </a:bodyPr>
          <a:lstStyle/>
          <a:p>
            <a:pPr algn="ctr">
              <a:lnSpc>
                <a:spcPts val="5727"/>
              </a:lnSpc>
            </a:pPr>
            <a:r>
              <a:rPr lang="en-US" sz="5762">
                <a:solidFill>
                  <a:srgbClr val="F8F5F1"/>
                </a:solidFill>
                <a:latin typeface="Sensei"/>
              </a:rPr>
              <a:t>A MESSAGE FROM CHASA</a:t>
            </a:r>
          </a:p>
        </p:txBody>
      </p:sp>
      <p:sp>
        <p:nvSpPr>
          <p:cNvPr id="9" name="TextBox 9"/>
          <p:cNvSpPr txBox="1"/>
          <p:nvPr/>
        </p:nvSpPr>
        <p:spPr>
          <a:xfrm>
            <a:off x="1279293" y="7309571"/>
            <a:ext cx="4143023" cy="1093356"/>
          </a:xfrm>
          <a:prstGeom prst="rect">
            <a:avLst/>
          </a:prstGeom>
        </p:spPr>
        <p:txBody>
          <a:bodyPr lIns="0" tIns="0" rIns="0" bIns="0" rtlCol="0" anchor="t">
            <a:spAutoFit/>
          </a:bodyPr>
          <a:lstStyle/>
          <a:p>
            <a:pPr algn="l">
              <a:lnSpc>
                <a:spcPts val="8818"/>
              </a:lnSpc>
            </a:pPr>
            <a:r>
              <a:rPr lang="en-US" sz="6299">
                <a:solidFill>
                  <a:srgbClr val="F8F5F1"/>
                </a:solidFill>
                <a:latin typeface="Sensei"/>
              </a:rPr>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264319" y="2293649"/>
            <a:ext cx="24371494" cy="9464069"/>
          </a:xfrm>
          <a:custGeom>
            <a:avLst/>
            <a:gdLst/>
            <a:ahLst/>
            <a:cxnLst/>
            <a:rect l="l" t="t" r="r" b="b"/>
            <a:pathLst>
              <a:path w="24371494" h="9464069">
                <a:moveTo>
                  <a:pt x="0" y="0"/>
                </a:moveTo>
                <a:lnTo>
                  <a:pt x="24371493" y="0"/>
                </a:lnTo>
                <a:lnTo>
                  <a:pt x="24371493" y="9464068"/>
                </a:lnTo>
                <a:lnTo>
                  <a:pt x="0" y="9464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181196" y="2066982"/>
            <a:ext cx="2324100" cy="2952750"/>
          </a:xfrm>
          <a:custGeom>
            <a:avLst/>
            <a:gdLst/>
            <a:ahLst/>
            <a:cxnLst/>
            <a:rect l="l" t="t" r="r" b="b"/>
            <a:pathLst>
              <a:path w="2324100" h="2952750">
                <a:moveTo>
                  <a:pt x="0" y="0"/>
                </a:moveTo>
                <a:lnTo>
                  <a:pt x="2324100" y="0"/>
                </a:lnTo>
                <a:lnTo>
                  <a:pt x="2324100" y="2952750"/>
                </a:lnTo>
                <a:lnTo>
                  <a:pt x="0" y="2952750"/>
                </a:lnTo>
                <a:lnTo>
                  <a:pt x="0" y="0"/>
                </a:lnTo>
                <a:close/>
              </a:path>
            </a:pathLst>
          </a:custGeom>
          <a:blipFill>
            <a:blip r:embed="rId4"/>
            <a:stretch>
              <a:fillRect/>
            </a:stretch>
          </a:blipFill>
        </p:spPr>
        <p:txBody>
          <a:bodyPr/>
          <a:lstStyle/>
          <a:p>
            <a:endParaRPr lang="en-GB"/>
          </a:p>
        </p:txBody>
      </p:sp>
      <p:sp>
        <p:nvSpPr>
          <p:cNvPr id="4" name="Freeform 4"/>
          <p:cNvSpPr/>
          <p:nvPr/>
        </p:nvSpPr>
        <p:spPr>
          <a:xfrm>
            <a:off x="13938695" y="1603181"/>
            <a:ext cx="3028950" cy="2895600"/>
          </a:xfrm>
          <a:custGeom>
            <a:avLst/>
            <a:gdLst/>
            <a:ahLst/>
            <a:cxnLst/>
            <a:rect l="l" t="t" r="r" b="b"/>
            <a:pathLst>
              <a:path w="3028950" h="2895600">
                <a:moveTo>
                  <a:pt x="0" y="0"/>
                </a:moveTo>
                <a:lnTo>
                  <a:pt x="3028949" y="0"/>
                </a:lnTo>
                <a:lnTo>
                  <a:pt x="3028949" y="2895600"/>
                </a:lnTo>
                <a:lnTo>
                  <a:pt x="0" y="2895600"/>
                </a:lnTo>
                <a:lnTo>
                  <a:pt x="0" y="0"/>
                </a:lnTo>
                <a:close/>
              </a:path>
            </a:pathLst>
          </a:custGeom>
          <a:blipFill>
            <a:blip r:embed="rId5"/>
            <a:stretch>
              <a:fillRect/>
            </a:stretch>
          </a:blipFill>
        </p:spPr>
        <p:txBody>
          <a:bodyPr/>
          <a:lstStyle/>
          <a:p>
            <a:endParaRPr lang="en-GB"/>
          </a:p>
        </p:txBody>
      </p:sp>
      <p:grpSp>
        <p:nvGrpSpPr>
          <p:cNvPr id="5" name="Group 5"/>
          <p:cNvGrpSpPr>
            <a:grpSpLocks noChangeAspect="1"/>
          </p:cNvGrpSpPr>
          <p:nvPr/>
        </p:nvGrpSpPr>
        <p:grpSpPr>
          <a:xfrm>
            <a:off x="1227068" y="6678730"/>
            <a:ext cx="921572" cy="750456"/>
            <a:chOff x="0" y="0"/>
            <a:chExt cx="921576" cy="750456"/>
          </a:xfrm>
        </p:grpSpPr>
        <p:sp>
          <p:nvSpPr>
            <p:cNvPr id="6" name="Freeform 6"/>
            <p:cNvSpPr/>
            <p:nvPr/>
          </p:nvSpPr>
          <p:spPr>
            <a:xfrm>
              <a:off x="362966" y="253619"/>
              <a:ext cx="501142" cy="444246"/>
            </a:xfrm>
            <a:custGeom>
              <a:avLst/>
              <a:gdLst/>
              <a:ahLst/>
              <a:cxnLst/>
              <a:rect l="l" t="t" r="r" b="b"/>
              <a:pathLst>
                <a:path w="501142" h="444246">
                  <a:moveTo>
                    <a:pt x="422529" y="2667"/>
                  </a:moveTo>
                  <a:lnTo>
                    <a:pt x="133858" y="46736"/>
                  </a:lnTo>
                  <a:cubicBezTo>
                    <a:pt x="133350" y="46736"/>
                    <a:pt x="133096" y="46736"/>
                    <a:pt x="132461" y="46736"/>
                  </a:cubicBezTo>
                  <a:lnTo>
                    <a:pt x="131953" y="46736"/>
                  </a:lnTo>
                  <a:lnTo>
                    <a:pt x="131191" y="47244"/>
                  </a:lnTo>
                  <a:cubicBezTo>
                    <a:pt x="114046" y="50546"/>
                    <a:pt x="102362" y="66548"/>
                    <a:pt x="104775" y="83693"/>
                  </a:cubicBezTo>
                  <a:lnTo>
                    <a:pt x="105029" y="85090"/>
                  </a:lnTo>
                  <a:lnTo>
                    <a:pt x="129794" y="272669"/>
                  </a:lnTo>
                  <a:cubicBezTo>
                    <a:pt x="114300" y="271272"/>
                    <a:pt x="97917" y="273177"/>
                    <a:pt x="81661" y="278638"/>
                  </a:cubicBezTo>
                  <a:cubicBezTo>
                    <a:pt x="30480" y="296037"/>
                    <a:pt x="0" y="343408"/>
                    <a:pt x="13970" y="384556"/>
                  </a:cubicBezTo>
                  <a:cubicBezTo>
                    <a:pt x="27813" y="425450"/>
                    <a:pt x="80899" y="444246"/>
                    <a:pt x="132080" y="426720"/>
                  </a:cubicBezTo>
                  <a:cubicBezTo>
                    <a:pt x="179705" y="410337"/>
                    <a:pt x="209042" y="368427"/>
                    <a:pt x="202057" y="330073"/>
                  </a:cubicBezTo>
                  <a:lnTo>
                    <a:pt x="202057" y="328041"/>
                  </a:lnTo>
                  <a:lnTo>
                    <a:pt x="172466" y="106045"/>
                  </a:lnTo>
                  <a:lnTo>
                    <a:pt x="400177" y="71247"/>
                  </a:lnTo>
                  <a:lnTo>
                    <a:pt x="421894" y="236220"/>
                  </a:lnTo>
                  <a:cubicBezTo>
                    <a:pt x="406400" y="234823"/>
                    <a:pt x="390017" y="236728"/>
                    <a:pt x="373761" y="242189"/>
                  </a:cubicBezTo>
                  <a:cubicBezTo>
                    <a:pt x="322580" y="259588"/>
                    <a:pt x="292100" y="306959"/>
                    <a:pt x="306070" y="348107"/>
                  </a:cubicBezTo>
                  <a:cubicBezTo>
                    <a:pt x="319913" y="389001"/>
                    <a:pt x="372999" y="407797"/>
                    <a:pt x="424180" y="390271"/>
                  </a:cubicBezTo>
                  <a:cubicBezTo>
                    <a:pt x="471805" y="373888"/>
                    <a:pt x="501142" y="331978"/>
                    <a:pt x="494157" y="293624"/>
                  </a:cubicBezTo>
                  <a:lnTo>
                    <a:pt x="494157" y="291719"/>
                  </a:lnTo>
                  <a:lnTo>
                    <a:pt x="460629" y="38354"/>
                  </a:lnTo>
                  <a:cubicBezTo>
                    <a:pt x="460375" y="36449"/>
                    <a:pt x="460121" y="34798"/>
                    <a:pt x="459486" y="33147"/>
                  </a:cubicBezTo>
                  <a:lnTo>
                    <a:pt x="459486" y="30988"/>
                  </a:lnTo>
                  <a:cubicBezTo>
                    <a:pt x="456438" y="11938"/>
                    <a:pt x="439928" y="0"/>
                    <a:pt x="422529" y="2667"/>
                  </a:cubicBezTo>
                  <a:close/>
                </a:path>
              </a:pathLst>
            </a:custGeom>
            <a:solidFill>
              <a:srgbClr val="F1934B"/>
            </a:solidFill>
          </p:spPr>
          <p:txBody>
            <a:bodyPr/>
            <a:lstStyle/>
            <a:p>
              <a:endParaRPr lang="en-GB"/>
            </a:p>
          </p:txBody>
        </p:sp>
        <p:sp>
          <p:nvSpPr>
            <p:cNvPr id="7" name="Freeform 7"/>
            <p:cNvSpPr/>
            <p:nvPr/>
          </p:nvSpPr>
          <p:spPr>
            <a:xfrm>
              <a:off x="52197" y="63500"/>
              <a:ext cx="272669" cy="405765"/>
            </a:xfrm>
            <a:custGeom>
              <a:avLst/>
              <a:gdLst/>
              <a:ahLst/>
              <a:cxnLst/>
              <a:rect l="l" t="t" r="r" b="b"/>
              <a:pathLst>
                <a:path w="272669" h="405765">
                  <a:moveTo>
                    <a:pt x="239903" y="0"/>
                  </a:moveTo>
                  <a:cubicBezTo>
                    <a:pt x="238633" y="0"/>
                    <a:pt x="237236" y="127"/>
                    <a:pt x="235966" y="254"/>
                  </a:cubicBezTo>
                  <a:lnTo>
                    <a:pt x="123825" y="13843"/>
                  </a:lnTo>
                  <a:cubicBezTo>
                    <a:pt x="109982" y="15494"/>
                    <a:pt x="99314" y="25781"/>
                    <a:pt x="96393" y="38354"/>
                  </a:cubicBezTo>
                  <a:lnTo>
                    <a:pt x="96139" y="39497"/>
                  </a:lnTo>
                  <a:lnTo>
                    <a:pt x="95377" y="48260"/>
                  </a:lnTo>
                  <a:lnTo>
                    <a:pt x="128016" y="242443"/>
                  </a:lnTo>
                  <a:cubicBezTo>
                    <a:pt x="126111" y="242316"/>
                    <a:pt x="124206" y="242316"/>
                    <a:pt x="122174" y="242316"/>
                  </a:cubicBezTo>
                  <a:cubicBezTo>
                    <a:pt x="108458" y="242316"/>
                    <a:pt x="94107" y="244856"/>
                    <a:pt x="79756" y="250317"/>
                  </a:cubicBezTo>
                  <a:cubicBezTo>
                    <a:pt x="28829" y="269875"/>
                    <a:pt x="0" y="318643"/>
                    <a:pt x="15494" y="359283"/>
                  </a:cubicBezTo>
                  <a:cubicBezTo>
                    <a:pt x="26670" y="388493"/>
                    <a:pt x="57912" y="405765"/>
                    <a:pt x="93599" y="405765"/>
                  </a:cubicBezTo>
                  <a:cubicBezTo>
                    <a:pt x="107442" y="405765"/>
                    <a:pt x="121920" y="403225"/>
                    <a:pt x="136144" y="397764"/>
                  </a:cubicBezTo>
                  <a:cubicBezTo>
                    <a:pt x="183515" y="379857"/>
                    <a:pt x="211836" y="335915"/>
                    <a:pt x="203073" y="297307"/>
                  </a:cubicBezTo>
                  <a:lnTo>
                    <a:pt x="202819" y="295656"/>
                  </a:lnTo>
                  <a:lnTo>
                    <a:pt x="164973" y="74549"/>
                  </a:lnTo>
                  <a:lnTo>
                    <a:pt x="200406" y="70231"/>
                  </a:lnTo>
                  <a:lnTo>
                    <a:pt x="196596" y="91186"/>
                  </a:lnTo>
                  <a:cubicBezTo>
                    <a:pt x="193294" y="108839"/>
                    <a:pt x="204978" y="125476"/>
                    <a:pt x="222758" y="128778"/>
                  </a:cubicBezTo>
                  <a:lnTo>
                    <a:pt x="227965" y="129286"/>
                  </a:lnTo>
                  <a:cubicBezTo>
                    <a:pt x="245110" y="128143"/>
                    <a:pt x="257683" y="117348"/>
                    <a:pt x="260350" y="102362"/>
                  </a:cubicBezTo>
                  <a:lnTo>
                    <a:pt x="271526" y="38862"/>
                  </a:lnTo>
                  <a:cubicBezTo>
                    <a:pt x="272669" y="35814"/>
                    <a:pt x="272669" y="32385"/>
                    <a:pt x="272288" y="28829"/>
                  </a:cubicBezTo>
                  <a:cubicBezTo>
                    <a:pt x="270129" y="11938"/>
                    <a:pt x="256032" y="0"/>
                    <a:pt x="239903" y="0"/>
                  </a:cubicBezTo>
                  <a:close/>
                </a:path>
              </a:pathLst>
            </a:custGeom>
            <a:solidFill>
              <a:srgbClr val="F58060"/>
            </a:solidFill>
          </p:spPr>
          <p:txBody>
            <a:bodyPr/>
            <a:lstStyle/>
            <a:p>
              <a:endParaRPr lang="en-GB"/>
            </a:p>
          </p:txBody>
        </p:sp>
      </p:grpSp>
      <p:grpSp>
        <p:nvGrpSpPr>
          <p:cNvPr id="8" name="Group 8"/>
          <p:cNvGrpSpPr>
            <a:grpSpLocks noChangeAspect="1"/>
          </p:cNvGrpSpPr>
          <p:nvPr/>
        </p:nvGrpSpPr>
        <p:grpSpPr>
          <a:xfrm>
            <a:off x="2195865" y="6690550"/>
            <a:ext cx="933926" cy="681704"/>
            <a:chOff x="0" y="0"/>
            <a:chExt cx="933920" cy="681698"/>
          </a:xfrm>
        </p:grpSpPr>
        <p:sp>
          <p:nvSpPr>
            <p:cNvPr id="9" name="Freeform 9"/>
            <p:cNvSpPr/>
            <p:nvPr/>
          </p:nvSpPr>
          <p:spPr>
            <a:xfrm>
              <a:off x="59944" y="61976"/>
              <a:ext cx="246761" cy="401955"/>
            </a:xfrm>
            <a:custGeom>
              <a:avLst/>
              <a:gdLst/>
              <a:ahLst/>
              <a:cxnLst/>
              <a:rect l="l" t="t" r="r" b="b"/>
              <a:pathLst>
                <a:path w="246761" h="401955">
                  <a:moveTo>
                    <a:pt x="214376" y="1905"/>
                  </a:moveTo>
                  <a:lnTo>
                    <a:pt x="213868" y="1651"/>
                  </a:lnTo>
                  <a:cubicBezTo>
                    <a:pt x="195326" y="0"/>
                    <a:pt x="178435" y="13335"/>
                    <a:pt x="176530" y="32131"/>
                  </a:cubicBezTo>
                  <a:lnTo>
                    <a:pt x="153416" y="236093"/>
                  </a:lnTo>
                  <a:cubicBezTo>
                    <a:pt x="137668" y="230632"/>
                    <a:pt x="119888" y="228473"/>
                    <a:pt x="101727" y="229870"/>
                  </a:cubicBezTo>
                  <a:cubicBezTo>
                    <a:pt x="43815" y="234823"/>
                    <a:pt x="0" y="276098"/>
                    <a:pt x="3810" y="322199"/>
                  </a:cubicBezTo>
                  <a:cubicBezTo>
                    <a:pt x="7874" y="368427"/>
                    <a:pt x="57658" y="401955"/>
                    <a:pt x="115697" y="397129"/>
                  </a:cubicBezTo>
                  <a:cubicBezTo>
                    <a:pt x="169291" y="392811"/>
                    <a:pt x="210947" y="356870"/>
                    <a:pt x="213614" y="314960"/>
                  </a:cubicBezTo>
                  <a:lnTo>
                    <a:pt x="214122" y="312547"/>
                  </a:lnTo>
                  <a:lnTo>
                    <a:pt x="245364" y="39751"/>
                  </a:lnTo>
                  <a:cubicBezTo>
                    <a:pt x="246761" y="21209"/>
                    <a:pt x="233426" y="4064"/>
                    <a:pt x="214376" y="1905"/>
                  </a:cubicBezTo>
                  <a:close/>
                </a:path>
              </a:pathLst>
            </a:custGeom>
            <a:solidFill>
              <a:srgbClr val="F6D855"/>
            </a:solidFill>
          </p:spPr>
          <p:txBody>
            <a:bodyPr/>
            <a:lstStyle/>
            <a:p>
              <a:endParaRPr lang="en-GB"/>
            </a:p>
          </p:txBody>
        </p:sp>
        <p:sp>
          <p:nvSpPr>
            <p:cNvPr id="10" name="Freeform 10"/>
            <p:cNvSpPr/>
            <p:nvPr/>
          </p:nvSpPr>
          <p:spPr>
            <a:xfrm>
              <a:off x="373253" y="221107"/>
              <a:ext cx="499872" cy="406146"/>
            </a:xfrm>
            <a:custGeom>
              <a:avLst/>
              <a:gdLst/>
              <a:ahLst/>
              <a:cxnLst/>
              <a:rect l="l" t="t" r="r" b="b"/>
              <a:pathLst>
                <a:path w="499872" h="406146">
                  <a:moveTo>
                    <a:pt x="454279" y="762"/>
                  </a:moveTo>
                  <a:lnTo>
                    <a:pt x="162560" y="15367"/>
                  </a:lnTo>
                  <a:cubicBezTo>
                    <a:pt x="162052" y="15367"/>
                    <a:pt x="161798" y="15367"/>
                    <a:pt x="161163" y="15367"/>
                  </a:cubicBezTo>
                  <a:lnTo>
                    <a:pt x="159766" y="15367"/>
                  </a:lnTo>
                  <a:cubicBezTo>
                    <a:pt x="142367" y="17018"/>
                    <a:pt x="129286" y="32258"/>
                    <a:pt x="130048" y="49403"/>
                  </a:cubicBezTo>
                  <a:lnTo>
                    <a:pt x="130302" y="50800"/>
                  </a:lnTo>
                  <a:lnTo>
                    <a:pt x="136017" y="240030"/>
                  </a:lnTo>
                  <a:cubicBezTo>
                    <a:pt x="120777" y="236982"/>
                    <a:pt x="104140" y="237363"/>
                    <a:pt x="87630" y="241427"/>
                  </a:cubicBezTo>
                  <a:cubicBezTo>
                    <a:pt x="34798" y="253619"/>
                    <a:pt x="0" y="297815"/>
                    <a:pt x="9779" y="339979"/>
                  </a:cubicBezTo>
                  <a:cubicBezTo>
                    <a:pt x="19558" y="382143"/>
                    <a:pt x="70231" y="406146"/>
                    <a:pt x="122936" y="393827"/>
                  </a:cubicBezTo>
                  <a:cubicBezTo>
                    <a:pt x="171958" y="382397"/>
                    <a:pt x="205359" y="343789"/>
                    <a:pt x="202057" y="304546"/>
                  </a:cubicBezTo>
                  <a:lnTo>
                    <a:pt x="202311" y="302387"/>
                  </a:lnTo>
                  <a:lnTo>
                    <a:pt x="195199" y="78359"/>
                  </a:lnTo>
                  <a:lnTo>
                    <a:pt x="425323" y="66675"/>
                  </a:lnTo>
                  <a:lnTo>
                    <a:pt x="430530" y="232791"/>
                  </a:lnTo>
                  <a:cubicBezTo>
                    <a:pt x="415290" y="229743"/>
                    <a:pt x="398653" y="230124"/>
                    <a:pt x="382143" y="234188"/>
                  </a:cubicBezTo>
                  <a:cubicBezTo>
                    <a:pt x="329311" y="246380"/>
                    <a:pt x="294513" y="290576"/>
                    <a:pt x="304292" y="332740"/>
                  </a:cubicBezTo>
                  <a:cubicBezTo>
                    <a:pt x="314071" y="374904"/>
                    <a:pt x="364744" y="398907"/>
                    <a:pt x="417449" y="386588"/>
                  </a:cubicBezTo>
                  <a:cubicBezTo>
                    <a:pt x="466471" y="375158"/>
                    <a:pt x="499872" y="336550"/>
                    <a:pt x="496570" y="297307"/>
                  </a:cubicBezTo>
                  <a:lnTo>
                    <a:pt x="496824" y="295402"/>
                  </a:lnTo>
                  <a:lnTo>
                    <a:pt x="488696" y="39751"/>
                  </a:lnTo>
                  <a:cubicBezTo>
                    <a:pt x="488696" y="37846"/>
                    <a:pt x="488442" y="36195"/>
                    <a:pt x="488188" y="34544"/>
                  </a:cubicBezTo>
                  <a:lnTo>
                    <a:pt x="488442" y="32385"/>
                  </a:lnTo>
                  <a:cubicBezTo>
                    <a:pt x="486791" y="13589"/>
                    <a:pt x="471297" y="0"/>
                    <a:pt x="453898" y="762"/>
                  </a:cubicBezTo>
                  <a:close/>
                </a:path>
              </a:pathLst>
            </a:custGeom>
            <a:solidFill>
              <a:srgbClr val="B0E3A8"/>
            </a:solidFill>
          </p:spPr>
          <p:txBody>
            <a:bodyPr/>
            <a:lstStyle/>
            <a:p>
              <a:endParaRPr lang="en-GB"/>
            </a:p>
          </p:txBody>
        </p:sp>
      </p:grpSp>
      <p:grpSp>
        <p:nvGrpSpPr>
          <p:cNvPr id="11" name="Group 11"/>
          <p:cNvGrpSpPr>
            <a:grpSpLocks noChangeAspect="1"/>
          </p:cNvGrpSpPr>
          <p:nvPr/>
        </p:nvGrpSpPr>
        <p:grpSpPr>
          <a:xfrm>
            <a:off x="3203372" y="6753225"/>
            <a:ext cx="816550" cy="450228"/>
            <a:chOff x="0" y="0"/>
            <a:chExt cx="816546" cy="450228"/>
          </a:xfrm>
        </p:grpSpPr>
        <p:sp>
          <p:nvSpPr>
            <p:cNvPr id="12" name="Freeform 12"/>
            <p:cNvSpPr/>
            <p:nvPr/>
          </p:nvSpPr>
          <p:spPr>
            <a:xfrm>
              <a:off x="-2286" y="-1524"/>
              <a:ext cx="821436" cy="452501"/>
            </a:xfrm>
            <a:custGeom>
              <a:avLst/>
              <a:gdLst/>
              <a:ahLst/>
              <a:cxnLst/>
              <a:rect l="l" t="t" r="r" b="b"/>
              <a:pathLst>
                <a:path w="821436" h="452501">
                  <a:moveTo>
                    <a:pt x="790321" y="64516"/>
                  </a:moveTo>
                  <a:lnTo>
                    <a:pt x="789813" y="64262"/>
                  </a:lnTo>
                  <a:cubicBezTo>
                    <a:pt x="788416" y="64008"/>
                    <a:pt x="208915" y="1905"/>
                    <a:pt x="208915" y="1905"/>
                  </a:cubicBezTo>
                  <a:lnTo>
                    <a:pt x="208026" y="1651"/>
                  </a:lnTo>
                  <a:lnTo>
                    <a:pt x="206121" y="1651"/>
                  </a:lnTo>
                  <a:cubicBezTo>
                    <a:pt x="188722" y="0"/>
                    <a:pt x="173228" y="12573"/>
                    <a:pt x="171069" y="29718"/>
                  </a:cubicBezTo>
                  <a:lnTo>
                    <a:pt x="171069" y="31115"/>
                  </a:lnTo>
                  <a:lnTo>
                    <a:pt x="144145" y="218440"/>
                  </a:lnTo>
                  <a:cubicBezTo>
                    <a:pt x="129667" y="212979"/>
                    <a:pt x="113157" y="210312"/>
                    <a:pt x="96012" y="211328"/>
                  </a:cubicBezTo>
                  <a:cubicBezTo>
                    <a:pt x="41910" y="214376"/>
                    <a:pt x="0" y="251587"/>
                    <a:pt x="2413" y="294894"/>
                  </a:cubicBezTo>
                  <a:cubicBezTo>
                    <a:pt x="4572" y="338201"/>
                    <a:pt x="50546" y="370586"/>
                    <a:pt x="104775" y="367538"/>
                  </a:cubicBezTo>
                  <a:cubicBezTo>
                    <a:pt x="155067" y="364871"/>
                    <a:pt x="194564" y="332359"/>
                    <a:pt x="198374" y="293243"/>
                  </a:cubicBezTo>
                  <a:lnTo>
                    <a:pt x="198882" y="291338"/>
                  </a:lnTo>
                  <a:lnTo>
                    <a:pt x="230378" y="69469"/>
                  </a:lnTo>
                  <a:lnTo>
                    <a:pt x="459232" y="97536"/>
                  </a:lnTo>
                  <a:lnTo>
                    <a:pt x="435610" y="262255"/>
                  </a:lnTo>
                  <a:cubicBezTo>
                    <a:pt x="421132" y="256794"/>
                    <a:pt x="404622" y="254127"/>
                    <a:pt x="387477" y="255143"/>
                  </a:cubicBezTo>
                  <a:cubicBezTo>
                    <a:pt x="333375" y="258191"/>
                    <a:pt x="291465" y="295402"/>
                    <a:pt x="293878" y="338709"/>
                  </a:cubicBezTo>
                  <a:cubicBezTo>
                    <a:pt x="296037" y="382016"/>
                    <a:pt x="342011" y="414401"/>
                    <a:pt x="396240" y="411353"/>
                  </a:cubicBezTo>
                  <a:cubicBezTo>
                    <a:pt x="446532" y="408686"/>
                    <a:pt x="486029" y="376174"/>
                    <a:pt x="489839" y="337058"/>
                  </a:cubicBezTo>
                  <a:lnTo>
                    <a:pt x="490347" y="335407"/>
                  </a:lnTo>
                  <a:lnTo>
                    <a:pt x="522859" y="106172"/>
                  </a:lnTo>
                  <a:lnTo>
                    <a:pt x="743585" y="130937"/>
                  </a:lnTo>
                  <a:lnTo>
                    <a:pt x="713359" y="293751"/>
                  </a:lnTo>
                  <a:cubicBezTo>
                    <a:pt x="698119" y="287274"/>
                    <a:pt x="680720" y="283718"/>
                    <a:pt x="662178" y="283972"/>
                  </a:cubicBezTo>
                  <a:cubicBezTo>
                    <a:pt x="604012" y="284734"/>
                    <a:pt x="557403" y="323215"/>
                    <a:pt x="557911" y="369189"/>
                  </a:cubicBezTo>
                  <a:cubicBezTo>
                    <a:pt x="558673" y="415798"/>
                    <a:pt x="606044" y="452501"/>
                    <a:pt x="664337" y="451739"/>
                  </a:cubicBezTo>
                  <a:cubicBezTo>
                    <a:pt x="718185" y="451231"/>
                    <a:pt x="762000" y="417957"/>
                    <a:pt x="767715" y="376555"/>
                  </a:cubicBezTo>
                  <a:lnTo>
                    <a:pt x="768477" y="374142"/>
                  </a:lnTo>
                  <a:lnTo>
                    <a:pt x="818388" y="104267"/>
                  </a:lnTo>
                  <a:cubicBezTo>
                    <a:pt x="821436" y="85979"/>
                    <a:pt x="809117" y="68072"/>
                    <a:pt x="790321" y="64516"/>
                  </a:cubicBezTo>
                  <a:close/>
                </a:path>
              </a:pathLst>
            </a:custGeom>
            <a:solidFill>
              <a:srgbClr val="81C7D9"/>
            </a:solidFill>
          </p:spPr>
          <p:txBody>
            <a:bodyPr/>
            <a:lstStyle/>
            <a:p>
              <a:endParaRPr lang="en-GB"/>
            </a:p>
          </p:txBody>
        </p:sp>
      </p:grpSp>
      <p:grpSp>
        <p:nvGrpSpPr>
          <p:cNvPr id="13" name="Group 13"/>
          <p:cNvGrpSpPr>
            <a:grpSpLocks noChangeAspect="1"/>
          </p:cNvGrpSpPr>
          <p:nvPr/>
        </p:nvGrpSpPr>
        <p:grpSpPr>
          <a:xfrm>
            <a:off x="7555163" y="6826225"/>
            <a:ext cx="921572" cy="750456"/>
            <a:chOff x="0" y="0"/>
            <a:chExt cx="921576" cy="750456"/>
          </a:xfrm>
        </p:grpSpPr>
        <p:sp>
          <p:nvSpPr>
            <p:cNvPr id="14" name="Freeform 14"/>
            <p:cNvSpPr/>
            <p:nvPr/>
          </p:nvSpPr>
          <p:spPr>
            <a:xfrm>
              <a:off x="362966" y="253619"/>
              <a:ext cx="501142" cy="444246"/>
            </a:xfrm>
            <a:custGeom>
              <a:avLst/>
              <a:gdLst/>
              <a:ahLst/>
              <a:cxnLst/>
              <a:rect l="l" t="t" r="r" b="b"/>
              <a:pathLst>
                <a:path w="501142" h="444246">
                  <a:moveTo>
                    <a:pt x="422529" y="2667"/>
                  </a:moveTo>
                  <a:lnTo>
                    <a:pt x="133858" y="46736"/>
                  </a:lnTo>
                  <a:cubicBezTo>
                    <a:pt x="133350" y="46736"/>
                    <a:pt x="133096" y="46736"/>
                    <a:pt x="132461" y="46736"/>
                  </a:cubicBezTo>
                  <a:lnTo>
                    <a:pt x="131953" y="46736"/>
                  </a:lnTo>
                  <a:lnTo>
                    <a:pt x="131191" y="47244"/>
                  </a:lnTo>
                  <a:cubicBezTo>
                    <a:pt x="114046" y="50546"/>
                    <a:pt x="102362" y="66548"/>
                    <a:pt x="104775" y="83693"/>
                  </a:cubicBezTo>
                  <a:lnTo>
                    <a:pt x="105029" y="85090"/>
                  </a:lnTo>
                  <a:lnTo>
                    <a:pt x="129794" y="272669"/>
                  </a:lnTo>
                  <a:cubicBezTo>
                    <a:pt x="114300" y="271272"/>
                    <a:pt x="97917" y="273177"/>
                    <a:pt x="81661" y="278638"/>
                  </a:cubicBezTo>
                  <a:cubicBezTo>
                    <a:pt x="30480" y="296037"/>
                    <a:pt x="0" y="343408"/>
                    <a:pt x="13970" y="384556"/>
                  </a:cubicBezTo>
                  <a:cubicBezTo>
                    <a:pt x="27813" y="425450"/>
                    <a:pt x="80899" y="444246"/>
                    <a:pt x="132080" y="426720"/>
                  </a:cubicBezTo>
                  <a:cubicBezTo>
                    <a:pt x="179705" y="410337"/>
                    <a:pt x="209042" y="368427"/>
                    <a:pt x="202057" y="330073"/>
                  </a:cubicBezTo>
                  <a:lnTo>
                    <a:pt x="202057" y="328041"/>
                  </a:lnTo>
                  <a:lnTo>
                    <a:pt x="172466" y="106045"/>
                  </a:lnTo>
                  <a:lnTo>
                    <a:pt x="400177" y="71247"/>
                  </a:lnTo>
                  <a:lnTo>
                    <a:pt x="421894" y="236220"/>
                  </a:lnTo>
                  <a:cubicBezTo>
                    <a:pt x="406400" y="234823"/>
                    <a:pt x="390017" y="236728"/>
                    <a:pt x="373761" y="242189"/>
                  </a:cubicBezTo>
                  <a:cubicBezTo>
                    <a:pt x="322580" y="259588"/>
                    <a:pt x="292100" y="306959"/>
                    <a:pt x="306070" y="348107"/>
                  </a:cubicBezTo>
                  <a:cubicBezTo>
                    <a:pt x="319913" y="389001"/>
                    <a:pt x="372999" y="407797"/>
                    <a:pt x="424180" y="390271"/>
                  </a:cubicBezTo>
                  <a:cubicBezTo>
                    <a:pt x="471805" y="373888"/>
                    <a:pt x="501142" y="331978"/>
                    <a:pt x="494157" y="293624"/>
                  </a:cubicBezTo>
                  <a:lnTo>
                    <a:pt x="494157" y="291719"/>
                  </a:lnTo>
                  <a:lnTo>
                    <a:pt x="460629" y="38354"/>
                  </a:lnTo>
                  <a:cubicBezTo>
                    <a:pt x="460375" y="36449"/>
                    <a:pt x="460121" y="34798"/>
                    <a:pt x="459486" y="33147"/>
                  </a:cubicBezTo>
                  <a:lnTo>
                    <a:pt x="459486" y="30988"/>
                  </a:lnTo>
                  <a:cubicBezTo>
                    <a:pt x="456438" y="11938"/>
                    <a:pt x="439928" y="0"/>
                    <a:pt x="422529" y="2667"/>
                  </a:cubicBezTo>
                  <a:close/>
                </a:path>
              </a:pathLst>
            </a:custGeom>
            <a:solidFill>
              <a:srgbClr val="F1934B"/>
            </a:solidFill>
          </p:spPr>
          <p:txBody>
            <a:bodyPr/>
            <a:lstStyle/>
            <a:p>
              <a:endParaRPr lang="en-GB"/>
            </a:p>
          </p:txBody>
        </p:sp>
        <p:sp>
          <p:nvSpPr>
            <p:cNvPr id="15" name="Freeform 15"/>
            <p:cNvSpPr/>
            <p:nvPr/>
          </p:nvSpPr>
          <p:spPr>
            <a:xfrm>
              <a:off x="52197" y="63500"/>
              <a:ext cx="272669" cy="405765"/>
            </a:xfrm>
            <a:custGeom>
              <a:avLst/>
              <a:gdLst/>
              <a:ahLst/>
              <a:cxnLst/>
              <a:rect l="l" t="t" r="r" b="b"/>
              <a:pathLst>
                <a:path w="272669" h="405765">
                  <a:moveTo>
                    <a:pt x="239903" y="0"/>
                  </a:moveTo>
                  <a:cubicBezTo>
                    <a:pt x="238633" y="0"/>
                    <a:pt x="237236" y="127"/>
                    <a:pt x="235966" y="254"/>
                  </a:cubicBezTo>
                  <a:lnTo>
                    <a:pt x="123825" y="13843"/>
                  </a:lnTo>
                  <a:cubicBezTo>
                    <a:pt x="109982" y="15494"/>
                    <a:pt x="99314" y="25781"/>
                    <a:pt x="96393" y="38354"/>
                  </a:cubicBezTo>
                  <a:lnTo>
                    <a:pt x="96139" y="39497"/>
                  </a:lnTo>
                  <a:lnTo>
                    <a:pt x="95377" y="48260"/>
                  </a:lnTo>
                  <a:lnTo>
                    <a:pt x="128016" y="242443"/>
                  </a:lnTo>
                  <a:cubicBezTo>
                    <a:pt x="126111" y="242316"/>
                    <a:pt x="124206" y="242316"/>
                    <a:pt x="122174" y="242316"/>
                  </a:cubicBezTo>
                  <a:cubicBezTo>
                    <a:pt x="108458" y="242316"/>
                    <a:pt x="94107" y="244856"/>
                    <a:pt x="79756" y="250317"/>
                  </a:cubicBezTo>
                  <a:cubicBezTo>
                    <a:pt x="28829" y="269875"/>
                    <a:pt x="0" y="318643"/>
                    <a:pt x="15494" y="359283"/>
                  </a:cubicBezTo>
                  <a:cubicBezTo>
                    <a:pt x="26670" y="388493"/>
                    <a:pt x="57912" y="405765"/>
                    <a:pt x="93599" y="405765"/>
                  </a:cubicBezTo>
                  <a:cubicBezTo>
                    <a:pt x="107442" y="405765"/>
                    <a:pt x="121920" y="403225"/>
                    <a:pt x="136144" y="397764"/>
                  </a:cubicBezTo>
                  <a:cubicBezTo>
                    <a:pt x="183515" y="379857"/>
                    <a:pt x="211836" y="335915"/>
                    <a:pt x="203073" y="297307"/>
                  </a:cubicBezTo>
                  <a:lnTo>
                    <a:pt x="202819" y="295656"/>
                  </a:lnTo>
                  <a:lnTo>
                    <a:pt x="164973" y="74549"/>
                  </a:lnTo>
                  <a:lnTo>
                    <a:pt x="200406" y="70231"/>
                  </a:lnTo>
                  <a:lnTo>
                    <a:pt x="196596" y="91186"/>
                  </a:lnTo>
                  <a:cubicBezTo>
                    <a:pt x="193294" y="108839"/>
                    <a:pt x="204978" y="125476"/>
                    <a:pt x="222758" y="128778"/>
                  </a:cubicBezTo>
                  <a:lnTo>
                    <a:pt x="227965" y="129286"/>
                  </a:lnTo>
                  <a:cubicBezTo>
                    <a:pt x="245110" y="128143"/>
                    <a:pt x="257683" y="117348"/>
                    <a:pt x="260350" y="102362"/>
                  </a:cubicBezTo>
                  <a:lnTo>
                    <a:pt x="271526" y="38862"/>
                  </a:lnTo>
                  <a:cubicBezTo>
                    <a:pt x="272669" y="35814"/>
                    <a:pt x="272669" y="32385"/>
                    <a:pt x="272288" y="28829"/>
                  </a:cubicBezTo>
                  <a:cubicBezTo>
                    <a:pt x="270129" y="11938"/>
                    <a:pt x="256032" y="0"/>
                    <a:pt x="239903" y="0"/>
                  </a:cubicBezTo>
                  <a:close/>
                </a:path>
              </a:pathLst>
            </a:custGeom>
            <a:solidFill>
              <a:srgbClr val="F58060"/>
            </a:solidFill>
          </p:spPr>
          <p:txBody>
            <a:bodyPr/>
            <a:lstStyle/>
            <a:p>
              <a:endParaRPr lang="en-GB"/>
            </a:p>
          </p:txBody>
        </p:sp>
      </p:grpSp>
      <p:grpSp>
        <p:nvGrpSpPr>
          <p:cNvPr id="16" name="Group 16"/>
          <p:cNvGrpSpPr>
            <a:grpSpLocks noChangeAspect="1"/>
          </p:cNvGrpSpPr>
          <p:nvPr/>
        </p:nvGrpSpPr>
        <p:grpSpPr>
          <a:xfrm>
            <a:off x="8523951" y="6838045"/>
            <a:ext cx="933917" cy="681704"/>
            <a:chOff x="0" y="0"/>
            <a:chExt cx="933920" cy="681698"/>
          </a:xfrm>
        </p:grpSpPr>
        <p:sp>
          <p:nvSpPr>
            <p:cNvPr id="17" name="Freeform 17"/>
            <p:cNvSpPr/>
            <p:nvPr/>
          </p:nvSpPr>
          <p:spPr>
            <a:xfrm>
              <a:off x="59944" y="61976"/>
              <a:ext cx="246761" cy="401955"/>
            </a:xfrm>
            <a:custGeom>
              <a:avLst/>
              <a:gdLst/>
              <a:ahLst/>
              <a:cxnLst/>
              <a:rect l="l" t="t" r="r" b="b"/>
              <a:pathLst>
                <a:path w="246761" h="401955">
                  <a:moveTo>
                    <a:pt x="214376" y="1905"/>
                  </a:moveTo>
                  <a:lnTo>
                    <a:pt x="213868" y="1651"/>
                  </a:lnTo>
                  <a:cubicBezTo>
                    <a:pt x="195326" y="0"/>
                    <a:pt x="178435" y="13335"/>
                    <a:pt x="176530" y="32131"/>
                  </a:cubicBezTo>
                  <a:lnTo>
                    <a:pt x="153416" y="236093"/>
                  </a:lnTo>
                  <a:cubicBezTo>
                    <a:pt x="137668" y="230632"/>
                    <a:pt x="119888" y="228473"/>
                    <a:pt x="101727" y="229870"/>
                  </a:cubicBezTo>
                  <a:cubicBezTo>
                    <a:pt x="43815" y="234823"/>
                    <a:pt x="0" y="276098"/>
                    <a:pt x="3810" y="322199"/>
                  </a:cubicBezTo>
                  <a:cubicBezTo>
                    <a:pt x="7874" y="368427"/>
                    <a:pt x="57658" y="401955"/>
                    <a:pt x="115697" y="397129"/>
                  </a:cubicBezTo>
                  <a:cubicBezTo>
                    <a:pt x="169291" y="392811"/>
                    <a:pt x="210947" y="356870"/>
                    <a:pt x="213614" y="314960"/>
                  </a:cubicBezTo>
                  <a:lnTo>
                    <a:pt x="214122" y="312547"/>
                  </a:lnTo>
                  <a:lnTo>
                    <a:pt x="245364" y="39751"/>
                  </a:lnTo>
                  <a:cubicBezTo>
                    <a:pt x="246761" y="21209"/>
                    <a:pt x="233426" y="4064"/>
                    <a:pt x="214376" y="1905"/>
                  </a:cubicBezTo>
                  <a:close/>
                </a:path>
              </a:pathLst>
            </a:custGeom>
            <a:solidFill>
              <a:srgbClr val="F6D855"/>
            </a:solidFill>
          </p:spPr>
          <p:txBody>
            <a:bodyPr/>
            <a:lstStyle/>
            <a:p>
              <a:endParaRPr lang="en-GB"/>
            </a:p>
          </p:txBody>
        </p:sp>
        <p:sp>
          <p:nvSpPr>
            <p:cNvPr id="18" name="Freeform 18"/>
            <p:cNvSpPr/>
            <p:nvPr/>
          </p:nvSpPr>
          <p:spPr>
            <a:xfrm>
              <a:off x="373253" y="221107"/>
              <a:ext cx="499872" cy="406146"/>
            </a:xfrm>
            <a:custGeom>
              <a:avLst/>
              <a:gdLst/>
              <a:ahLst/>
              <a:cxnLst/>
              <a:rect l="l" t="t" r="r" b="b"/>
              <a:pathLst>
                <a:path w="499872" h="406146">
                  <a:moveTo>
                    <a:pt x="454279" y="762"/>
                  </a:moveTo>
                  <a:lnTo>
                    <a:pt x="162560" y="15367"/>
                  </a:lnTo>
                  <a:cubicBezTo>
                    <a:pt x="162052" y="15367"/>
                    <a:pt x="161798" y="15367"/>
                    <a:pt x="161163" y="15367"/>
                  </a:cubicBezTo>
                  <a:lnTo>
                    <a:pt x="159766" y="15367"/>
                  </a:lnTo>
                  <a:cubicBezTo>
                    <a:pt x="142367" y="17018"/>
                    <a:pt x="129286" y="32258"/>
                    <a:pt x="130048" y="49403"/>
                  </a:cubicBezTo>
                  <a:lnTo>
                    <a:pt x="130302" y="50800"/>
                  </a:lnTo>
                  <a:lnTo>
                    <a:pt x="136017" y="240030"/>
                  </a:lnTo>
                  <a:cubicBezTo>
                    <a:pt x="120777" y="236982"/>
                    <a:pt x="104140" y="237363"/>
                    <a:pt x="87630" y="241427"/>
                  </a:cubicBezTo>
                  <a:cubicBezTo>
                    <a:pt x="34798" y="253619"/>
                    <a:pt x="0" y="297815"/>
                    <a:pt x="9779" y="339979"/>
                  </a:cubicBezTo>
                  <a:cubicBezTo>
                    <a:pt x="19558" y="382143"/>
                    <a:pt x="70231" y="406146"/>
                    <a:pt x="122936" y="393827"/>
                  </a:cubicBezTo>
                  <a:cubicBezTo>
                    <a:pt x="171958" y="382397"/>
                    <a:pt x="205359" y="343789"/>
                    <a:pt x="202057" y="304546"/>
                  </a:cubicBezTo>
                  <a:lnTo>
                    <a:pt x="202311" y="302387"/>
                  </a:lnTo>
                  <a:lnTo>
                    <a:pt x="195199" y="78359"/>
                  </a:lnTo>
                  <a:lnTo>
                    <a:pt x="425323" y="66675"/>
                  </a:lnTo>
                  <a:lnTo>
                    <a:pt x="430530" y="232791"/>
                  </a:lnTo>
                  <a:cubicBezTo>
                    <a:pt x="415290" y="229743"/>
                    <a:pt x="398653" y="230124"/>
                    <a:pt x="382143" y="234188"/>
                  </a:cubicBezTo>
                  <a:cubicBezTo>
                    <a:pt x="329311" y="246380"/>
                    <a:pt x="294513" y="290576"/>
                    <a:pt x="304292" y="332740"/>
                  </a:cubicBezTo>
                  <a:cubicBezTo>
                    <a:pt x="314071" y="374904"/>
                    <a:pt x="364744" y="398907"/>
                    <a:pt x="417449" y="386588"/>
                  </a:cubicBezTo>
                  <a:cubicBezTo>
                    <a:pt x="466471" y="375158"/>
                    <a:pt x="499872" y="336550"/>
                    <a:pt x="496570" y="297307"/>
                  </a:cubicBezTo>
                  <a:lnTo>
                    <a:pt x="496824" y="295402"/>
                  </a:lnTo>
                  <a:lnTo>
                    <a:pt x="488696" y="39751"/>
                  </a:lnTo>
                  <a:cubicBezTo>
                    <a:pt x="488696" y="37846"/>
                    <a:pt x="488442" y="36195"/>
                    <a:pt x="488188" y="34544"/>
                  </a:cubicBezTo>
                  <a:lnTo>
                    <a:pt x="488442" y="32385"/>
                  </a:lnTo>
                  <a:cubicBezTo>
                    <a:pt x="486791" y="13589"/>
                    <a:pt x="471297" y="0"/>
                    <a:pt x="453898" y="762"/>
                  </a:cubicBezTo>
                  <a:close/>
                </a:path>
              </a:pathLst>
            </a:custGeom>
            <a:solidFill>
              <a:srgbClr val="B0E3A8"/>
            </a:solidFill>
          </p:spPr>
          <p:txBody>
            <a:bodyPr/>
            <a:lstStyle/>
            <a:p>
              <a:endParaRPr lang="en-GB"/>
            </a:p>
          </p:txBody>
        </p:sp>
      </p:grpSp>
      <p:grpSp>
        <p:nvGrpSpPr>
          <p:cNvPr id="19" name="Group 19"/>
          <p:cNvGrpSpPr>
            <a:grpSpLocks noChangeAspect="1"/>
          </p:cNvGrpSpPr>
          <p:nvPr/>
        </p:nvGrpSpPr>
        <p:grpSpPr>
          <a:xfrm>
            <a:off x="9531458" y="6900720"/>
            <a:ext cx="816550" cy="450228"/>
            <a:chOff x="0" y="0"/>
            <a:chExt cx="816546" cy="450228"/>
          </a:xfrm>
        </p:grpSpPr>
        <p:sp>
          <p:nvSpPr>
            <p:cNvPr id="20" name="Freeform 20"/>
            <p:cNvSpPr/>
            <p:nvPr/>
          </p:nvSpPr>
          <p:spPr>
            <a:xfrm>
              <a:off x="-2286" y="-1524"/>
              <a:ext cx="821436" cy="452501"/>
            </a:xfrm>
            <a:custGeom>
              <a:avLst/>
              <a:gdLst/>
              <a:ahLst/>
              <a:cxnLst/>
              <a:rect l="l" t="t" r="r" b="b"/>
              <a:pathLst>
                <a:path w="821436" h="452501">
                  <a:moveTo>
                    <a:pt x="790321" y="64516"/>
                  </a:moveTo>
                  <a:lnTo>
                    <a:pt x="789813" y="64262"/>
                  </a:lnTo>
                  <a:cubicBezTo>
                    <a:pt x="788416" y="64008"/>
                    <a:pt x="208915" y="1905"/>
                    <a:pt x="208915" y="1905"/>
                  </a:cubicBezTo>
                  <a:lnTo>
                    <a:pt x="208026" y="1651"/>
                  </a:lnTo>
                  <a:lnTo>
                    <a:pt x="206121" y="1651"/>
                  </a:lnTo>
                  <a:cubicBezTo>
                    <a:pt x="188722" y="0"/>
                    <a:pt x="173228" y="12573"/>
                    <a:pt x="171069" y="29718"/>
                  </a:cubicBezTo>
                  <a:lnTo>
                    <a:pt x="171069" y="31115"/>
                  </a:lnTo>
                  <a:lnTo>
                    <a:pt x="144145" y="218440"/>
                  </a:lnTo>
                  <a:cubicBezTo>
                    <a:pt x="129667" y="212979"/>
                    <a:pt x="113157" y="210312"/>
                    <a:pt x="96012" y="211328"/>
                  </a:cubicBezTo>
                  <a:cubicBezTo>
                    <a:pt x="41910" y="214376"/>
                    <a:pt x="0" y="251587"/>
                    <a:pt x="2413" y="294894"/>
                  </a:cubicBezTo>
                  <a:cubicBezTo>
                    <a:pt x="4572" y="338201"/>
                    <a:pt x="50546" y="370586"/>
                    <a:pt x="104775" y="367538"/>
                  </a:cubicBezTo>
                  <a:cubicBezTo>
                    <a:pt x="155067" y="364871"/>
                    <a:pt x="194564" y="332359"/>
                    <a:pt x="198374" y="293243"/>
                  </a:cubicBezTo>
                  <a:lnTo>
                    <a:pt x="198882" y="291338"/>
                  </a:lnTo>
                  <a:lnTo>
                    <a:pt x="230378" y="69469"/>
                  </a:lnTo>
                  <a:lnTo>
                    <a:pt x="459232" y="97536"/>
                  </a:lnTo>
                  <a:lnTo>
                    <a:pt x="435610" y="262255"/>
                  </a:lnTo>
                  <a:cubicBezTo>
                    <a:pt x="421132" y="256794"/>
                    <a:pt x="404622" y="254127"/>
                    <a:pt x="387477" y="255143"/>
                  </a:cubicBezTo>
                  <a:cubicBezTo>
                    <a:pt x="333375" y="258191"/>
                    <a:pt x="291465" y="295402"/>
                    <a:pt x="293878" y="338709"/>
                  </a:cubicBezTo>
                  <a:cubicBezTo>
                    <a:pt x="296037" y="382016"/>
                    <a:pt x="342011" y="414401"/>
                    <a:pt x="396240" y="411353"/>
                  </a:cubicBezTo>
                  <a:cubicBezTo>
                    <a:pt x="446532" y="408686"/>
                    <a:pt x="486029" y="376174"/>
                    <a:pt x="489839" y="337058"/>
                  </a:cubicBezTo>
                  <a:lnTo>
                    <a:pt x="490347" y="335407"/>
                  </a:lnTo>
                  <a:lnTo>
                    <a:pt x="522859" y="106172"/>
                  </a:lnTo>
                  <a:lnTo>
                    <a:pt x="743585" y="130937"/>
                  </a:lnTo>
                  <a:lnTo>
                    <a:pt x="713359" y="293751"/>
                  </a:lnTo>
                  <a:cubicBezTo>
                    <a:pt x="698119" y="287274"/>
                    <a:pt x="680720" y="283718"/>
                    <a:pt x="662178" y="283972"/>
                  </a:cubicBezTo>
                  <a:cubicBezTo>
                    <a:pt x="604012" y="284734"/>
                    <a:pt x="557403" y="323215"/>
                    <a:pt x="557911" y="369189"/>
                  </a:cubicBezTo>
                  <a:cubicBezTo>
                    <a:pt x="558673" y="415798"/>
                    <a:pt x="606044" y="452501"/>
                    <a:pt x="664337" y="451739"/>
                  </a:cubicBezTo>
                  <a:cubicBezTo>
                    <a:pt x="718185" y="451231"/>
                    <a:pt x="762000" y="417957"/>
                    <a:pt x="767715" y="376555"/>
                  </a:cubicBezTo>
                  <a:lnTo>
                    <a:pt x="768477" y="374142"/>
                  </a:lnTo>
                  <a:lnTo>
                    <a:pt x="818388" y="104267"/>
                  </a:lnTo>
                  <a:cubicBezTo>
                    <a:pt x="821436" y="85979"/>
                    <a:pt x="809117" y="68072"/>
                    <a:pt x="790321" y="64516"/>
                  </a:cubicBezTo>
                  <a:close/>
                </a:path>
              </a:pathLst>
            </a:custGeom>
            <a:solidFill>
              <a:srgbClr val="81C7D9"/>
            </a:solidFill>
          </p:spPr>
          <p:txBody>
            <a:bodyPr/>
            <a:lstStyle/>
            <a:p>
              <a:endParaRPr lang="en-GB"/>
            </a:p>
          </p:txBody>
        </p:sp>
      </p:grpSp>
      <p:grpSp>
        <p:nvGrpSpPr>
          <p:cNvPr id="21" name="Group 21"/>
          <p:cNvGrpSpPr>
            <a:grpSpLocks noChangeAspect="1"/>
          </p:cNvGrpSpPr>
          <p:nvPr/>
        </p:nvGrpSpPr>
        <p:grpSpPr>
          <a:xfrm>
            <a:off x="14465827" y="6678730"/>
            <a:ext cx="921572" cy="750456"/>
            <a:chOff x="0" y="0"/>
            <a:chExt cx="921576" cy="750456"/>
          </a:xfrm>
        </p:grpSpPr>
        <p:sp>
          <p:nvSpPr>
            <p:cNvPr id="22" name="Freeform 22"/>
            <p:cNvSpPr/>
            <p:nvPr/>
          </p:nvSpPr>
          <p:spPr>
            <a:xfrm>
              <a:off x="362966" y="253619"/>
              <a:ext cx="501142" cy="444246"/>
            </a:xfrm>
            <a:custGeom>
              <a:avLst/>
              <a:gdLst/>
              <a:ahLst/>
              <a:cxnLst/>
              <a:rect l="l" t="t" r="r" b="b"/>
              <a:pathLst>
                <a:path w="501142" h="444246">
                  <a:moveTo>
                    <a:pt x="422529" y="2667"/>
                  </a:moveTo>
                  <a:lnTo>
                    <a:pt x="133858" y="46736"/>
                  </a:lnTo>
                  <a:cubicBezTo>
                    <a:pt x="133350" y="46736"/>
                    <a:pt x="133096" y="46736"/>
                    <a:pt x="132461" y="46736"/>
                  </a:cubicBezTo>
                  <a:lnTo>
                    <a:pt x="131953" y="46736"/>
                  </a:lnTo>
                  <a:lnTo>
                    <a:pt x="131191" y="47244"/>
                  </a:lnTo>
                  <a:cubicBezTo>
                    <a:pt x="114046" y="50546"/>
                    <a:pt x="102362" y="66548"/>
                    <a:pt x="104775" y="83693"/>
                  </a:cubicBezTo>
                  <a:lnTo>
                    <a:pt x="105029" y="85090"/>
                  </a:lnTo>
                  <a:lnTo>
                    <a:pt x="129794" y="272669"/>
                  </a:lnTo>
                  <a:cubicBezTo>
                    <a:pt x="114300" y="271272"/>
                    <a:pt x="97917" y="273177"/>
                    <a:pt x="81661" y="278638"/>
                  </a:cubicBezTo>
                  <a:cubicBezTo>
                    <a:pt x="30480" y="296037"/>
                    <a:pt x="0" y="343408"/>
                    <a:pt x="13970" y="384556"/>
                  </a:cubicBezTo>
                  <a:cubicBezTo>
                    <a:pt x="27813" y="425450"/>
                    <a:pt x="80899" y="444246"/>
                    <a:pt x="132080" y="426720"/>
                  </a:cubicBezTo>
                  <a:cubicBezTo>
                    <a:pt x="179705" y="410337"/>
                    <a:pt x="209042" y="368427"/>
                    <a:pt x="202057" y="330073"/>
                  </a:cubicBezTo>
                  <a:lnTo>
                    <a:pt x="202057" y="328041"/>
                  </a:lnTo>
                  <a:lnTo>
                    <a:pt x="172466" y="106045"/>
                  </a:lnTo>
                  <a:lnTo>
                    <a:pt x="400177" y="71247"/>
                  </a:lnTo>
                  <a:lnTo>
                    <a:pt x="421894" y="236220"/>
                  </a:lnTo>
                  <a:cubicBezTo>
                    <a:pt x="406400" y="234823"/>
                    <a:pt x="390017" y="236728"/>
                    <a:pt x="373761" y="242189"/>
                  </a:cubicBezTo>
                  <a:cubicBezTo>
                    <a:pt x="322580" y="259588"/>
                    <a:pt x="292100" y="306959"/>
                    <a:pt x="306070" y="348107"/>
                  </a:cubicBezTo>
                  <a:cubicBezTo>
                    <a:pt x="319913" y="389001"/>
                    <a:pt x="372999" y="407797"/>
                    <a:pt x="424180" y="390271"/>
                  </a:cubicBezTo>
                  <a:cubicBezTo>
                    <a:pt x="471805" y="373888"/>
                    <a:pt x="501142" y="331978"/>
                    <a:pt x="494157" y="293624"/>
                  </a:cubicBezTo>
                  <a:lnTo>
                    <a:pt x="494157" y="291719"/>
                  </a:lnTo>
                  <a:lnTo>
                    <a:pt x="460629" y="38354"/>
                  </a:lnTo>
                  <a:cubicBezTo>
                    <a:pt x="460375" y="36449"/>
                    <a:pt x="460121" y="34798"/>
                    <a:pt x="459486" y="33147"/>
                  </a:cubicBezTo>
                  <a:lnTo>
                    <a:pt x="459486" y="30988"/>
                  </a:lnTo>
                  <a:cubicBezTo>
                    <a:pt x="456438" y="11938"/>
                    <a:pt x="439928" y="0"/>
                    <a:pt x="422529" y="2667"/>
                  </a:cubicBezTo>
                  <a:close/>
                </a:path>
              </a:pathLst>
            </a:custGeom>
            <a:solidFill>
              <a:srgbClr val="F1934B"/>
            </a:solidFill>
          </p:spPr>
          <p:txBody>
            <a:bodyPr/>
            <a:lstStyle/>
            <a:p>
              <a:endParaRPr lang="en-GB"/>
            </a:p>
          </p:txBody>
        </p:sp>
        <p:sp>
          <p:nvSpPr>
            <p:cNvPr id="23" name="Freeform 23"/>
            <p:cNvSpPr/>
            <p:nvPr/>
          </p:nvSpPr>
          <p:spPr>
            <a:xfrm>
              <a:off x="52324" y="61595"/>
              <a:ext cx="272542" cy="419227"/>
            </a:xfrm>
            <a:custGeom>
              <a:avLst/>
              <a:gdLst/>
              <a:ahLst/>
              <a:cxnLst/>
              <a:rect l="l" t="t" r="r" b="b"/>
              <a:pathLst>
                <a:path w="272542" h="419227">
                  <a:moveTo>
                    <a:pt x="271907" y="30480"/>
                  </a:moveTo>
                  <a:cubicBezTo>
                    <a:pt x="269748" y="12573"/>
                    <a:pt x="253365" y="0"/>
                    <a:pt x="235712" y="2159"/>
                  </a:cubicBezTo>
                  <a:lnTo>
                    <a:pt x="123698" y="15748"/>
                  </a:lnTo>
                  <a:cubicBezTo>
                    <a:pt x="109855" y="17399"/>
                    <a:pt x="99187" y="27686"/>
                    <a:pt x="96266" y="40259"/>
                  </a:cubicBezTo>
                  <a:lnTo>
                    <a:pt x="96012" y="41402"/>
                  </a:lnTo>
                  <a:lnTo>
                    <a:pt x="95250" y="50165"/>
                  </a:lnTo>
                  <a:lnTo>
                    <a:pt x="127889" y="244348"/>
                  </a:lnTo>
                  <a:cubicBezTo>
                    <a:pt x="112395" y="243586"/>
                    <a:pt x="96012" y="245999"/>
                    <a:pt x="79756" y="252222"/>
                  </a:cubicBezTo>
                  <a:cubicBezTo>
                    <a:pt x="28829" y="271780"/>
                    <a:pt x="0" y="320548"/>
                    <a:pt x="15494" y="361188"/>
                  </a:cubicBezTo>
                  <a:cubicBezTo>
                    <a:pt x="30988" y="401828"/>
                    <a:pt x="85090" y="419227"/>
                    <a:pt x="136017" y="399542"/>
                  </a:cubicBezTo>
                  <a:cubicBezTo>
                    <a:pt x="183388" y="381635"/>
                    <a:pt x="211709" y="337693"/>
                    <a:pt x="202946" y="299085"/>
                  </a:cubicBezTo>
                  <a:lnTo>
                    <a:pt x="202692" y="297434"/>
                  </a:lnTo>
                  <a:lnTo>
                    <a:pt x="164846" y="76327"/>
                  </a:lnTo>
                  <a:lnTo>
                    <a:pt x="200279" y="72009"/>
                  </a:lnTo>
                  <a:lnTo>
                    <a:pt x="196469" y="92964"/>
                  </a:lnTo>
                  <a:cubicBezTo>
                    <a:pt x="193167" y="110617"/>
                    <a:pt x="204851" y="127254"/>
                    <a:pt x="222631" y="130556"/>
                  </a:cubicBezTo>
                  <a:lnTo>
                    <a:pt x="227838" y="131064"/>
                  </a:lnTo>
                  <a:cubicBezTo>
                    <a:pt x="244983" y="129921"/>
                    <a:pt x="257556" y="119126"/>
                    <a:pt x="260223" y="104140"/>
                  </a:cubicBezTo>
                  <a:lnTo>
                    <a:pt x="271399" y="40640"/>
                  </a:lnTo>
                  <a:cubicBezTo>
                    <a:pt x="272542" y="37592"/>
                    <a:pt x="272542" y="34163"/>
                    <a:pt x="272161" y="30607"/>
                  </a:cubicBezTo>
                  <a:close/>
                </a:path>
              </a:pathLst>
            </a:custGeom>
            <a:solidFill>
              <a:srgbClr val="F58060"/>
            </a:solidFill>
          </p:spPr>
          <p:txBody>
            <a:bodyPr/>
            <a:lstStyle/>
            <a:p>
              <a:endParaRPr lang="en-GB"/>
            </a:p>
          </p:txBody>
        </p:sp>
      </p:grpSp>
      <p:grpSp>
        <p:nvGrpSpPr>
          <p:cNvPr id="24" name="Group 24"/>
          <p:cNvGrpSpPr>
            <a:grpSpLocks noChangeAspect="1"/>
          </p:cNvGrpSpPr>
          <p:nvPr/>
        </p:nvGrpSpPr>
        <p:grpSpPr>
          <a:xfrm>
            <a:off x="15434624" y="6690550"/>
            <a:ext cx="933926" cy="681704"/>
            <a:chOff x="0" y="0"/>
            <a:chExt cx="933920" cy="681698"/>
          </a:xfrm>
        </p:grpSpPr>
        <p:sp>
          <p:nvSpPr>
            <p:cNvPr id="25" name="Freeform 25"/>
            <p:cNvSpPr/>
            <p:nvPr/>
          </p:nvSpPr>
          <p:spPr>
            <a:xfrm>
              <a:off x="59944" y="61976"/>
              <a:ext cx="246761" cy="401955"/>
            </a:xfrm>
            <a:custGeom>
              <a:avLst/>
              <a:gdLst/>
              <a:ahLst/>
              <a:cxnLst/>
              <a:rect l="l" t="t" r="r" b="b"/>
              <a:pathLst>
                <a:path w="246761" h="401955">
                  <a:moveTo>
                    <a:pt x="214376" y="1905"/>
                  </a:moveTo>
                  <a:lnTo>
                    <a:pt x="213868" y="1651"/>
                  </a:lnTo>
                  <a:cubicBezTo>
                    <a:pt x="195326" y="0"/>
                    <a:pt x="178435" y="13335"/>
                    <a:pt x="176530" y="32131"/>
                  </a:cubicBezTo>
                  <a:lnTo>
                    <a:pt x="153416" y="236093"/>
                  </a:lnTo>
                  <a:cubicBezTo>
                    <a:pt x="137668" y="230632"/>
                    <a:pt x="119888" y="228473"/>
                    <a:pt x="101727" y="229870"/>
                  </a:cubicBezTo>
                  <a:cubicBezTo>
                    <a:pt x="43815" y="234823"/>
                    <a:pt x="0" y="276098"/>
                    <a:pt x="3810" y="322199"/>
                  </a:cubicBezTo>
                  <a:cubicBezTo>
                    <a:pt x="7874" y="368427"/>
                    <a:pt x="57658" y="401955"/>
                    <a:pt x="115697" y="397129"/>
                  </a:cubicBezTo>
                  <a:cubicBezTo>
                    <a:pt x="169291" y="392811"/>
                    <a:pt x="210947" y="356870"/>
                    <a:pt x="213614" y="314960"/>
                  </a:cubicBezTo>
                  <a:lnTo>
                    <a:pt x="214122" y="312547"/>
                  </a:lnTo>
                  <a:lnTo>
                    <a:pt x="245364" y="39751"/>
                  </a:lnTo>
                  <a:cubicBezTo>
                    <a:pt x="246761" y="21209"/>
                    <a:pt x="233426" y="4064"/>
                    <a:pt x="214376" y="1905"/>
                  </a:cubicBezTo>
                  <a:close/>
                </a:path>
              </a:pathLst>
            </a:custGeom>
            <a:solidFill>
              <a:srgbClr val="F6D855"/>
            </a:solidFill>
          </p:spPr>
          <p:txBody>
            <a:bodyPr/>
            <a:lstStyle/>
            <a:p>
              <a:endParaRPr lang="en-GB"/>
            </a:p>
          </p:txBody>
        </p:sp>
        <p:sp>
          <p:nvSpPr>
            <p:cNvPr id="26" name="Freeform 26"/>
            <p:cNvSpPr/>
            <p:nvPr/>
          </p:nvSpPr>
          <p:spPr>
            <a:xfrm>
              <a:off x="373253" y="221107"/>
              <a:ext cx="499872" cy="406146"/>
            </a:xfrm>
            <a:custGeom>
              <a:avLst/>
              <a:gdLst/>
              <a:ahLst/>
              <a:cxnLst/>
              <a:rect l="l" t="t" r="r" b="b"/>
              <a:pathLst>
                <a:path w="499872" h="406146">
                  <a:moveTo>
                    <a:pt x="454279" y="762"/>
                  </a:moveTo>
                  <a:lnTo>
                    <a:pt x="162560" y="15367"/>
                  </a:lnTo>
                  <a:cubicBezTo>
                    <a:pt x="162052" y="15367"/>
                    <a:pt x="161798" y="15367"/>
                    <a:pt x="161163" y="15367"/>
                  </a:cubicBezTo>
                  <a:lnTo>
                    <a:pt x="159766" y="15367"/>
                  </a:lnTo>
                  <a:cubicBezTo>
                    <a:pt x="142367" y="17018"/>
                    <a:pt x="129286" y="32258"/>
                    <a:pt x="130048" y="49403"/>
                  </a:cubicBezTo>
                  <a:lnTo>
                    <a:pt x="130302" y="50800"/>
                  </a:lnTo>
                  <a:lnTo>
                    <a:pt x="136017" y="240030"/>
                  </a:lnTo>
                  <a:cubicBezTo>
                    <a:pt x="120777" y="236982"/>
                    <a:pt x="104140" y="237363"/>
                    <a:pt x="87630" y="241427"/>
                  </a:cubicBezTo>
                  <a:cubicBezTo>
                    <a:pt x="34798" y="253619"/>
                    <a:pt x="0" y="297815"/>
                    <a:pt x="9779" y="339979"/>
                  </a:cubicBezTo>
                  <a:cubicBezTo>
                    <a:pt x="19558" y="382143"/>
                    <a:pt x="70231" y="406146"/>
                    <a:pt x="122936" y="393827"/>
                  </a:cubicBezTo>
                  <a:cubicBezTo>
                    <a:pt x="171958" y="382397"/>
                    <a:pt x="205359" y="343789"/>
                    <a:pt x="202057" y="304546"/>
                  </a:cubicBezTo>
                  <a:lnTo>
                    <a:pt x="202311" y="302387"/>
                  </a:lnTo>
                  <a:lnTo>
                    <a:pt x="195199" y="78359"/>
                  </a:lnTo>
                  <a:lnTo>
                    <a:pt x="425323" y="66675"/>
                  </a:lnTo>
                  <a:lnTo>
                    <a:pt x="430530" y="232791"/>
                  </a:lnTo>
                  <a:cubicBezTo>
                    <a:pt x="415290" y="229743"/>
                    <a:pt x="398653" y="230124"/>
                    <a:pt x="382143" y="234188"/>
                  </a:cubicBezTo>
                  <a:cubicBezTo>
                    <a:pt x="329311" y="246380"/>
                    <a:pt x="294513" y="290576"/>
                    <a:pt x="304292" y="332740"/>
                  </a:cubicBezTo>
                  <a:cubicBezTo>
                    <a:pt x="314071" y="374904"/>
                    <a:pt x="364744" y="398907"/>
                    <a:pt x="417449" y="386588"/>
                  </a:cubicBezTo>
                  <a:cubicBezTo>
                    <a:pt x="466471" y="375158"/>
                    <a:pt x="499872" y="336550"/>
                    <a:pt x="496570" y="297307"/>
                  </a:cubicBezTo>
                  <a:lnTo>
                    <a:pt x="496824" y="295402"/>
                  </a:lnTo>
                  <a:lnTo>
                    <a:pt x="488696" y="39751"/>
                  </a:lnTo>
                  <a:cubicBezTo>
                    <a:pt x="488696" y="37846"/>
                    <a:pt x="488442" y="36195"/>
                    <a:pt x="488188" y="34544"/>
                  </a:cubicBezTo>
                  <a:lnTo>
                    <a:pt x="488442" y="32385"/>
                  </a:lnTo>
                  <a:cubicBezTo>
                    <a:pt x="486791" y="13589"/>
                    <a:pt x="471297" y="0"/>
                    <a:pt x="453898" y="762"/>
                  </a:cubicBezTo>
                  <a:close/>
                </a:path>
              </a:pathLst>
            </a:custGeom>
            <a:solidFill>
              <a:srgbClr val="B0E3A8"/>
            </a:solidFill>
          </p:spPr>
          <p:txBody>
            <a:bodyPr/>
            <a:lstStyle/>
            <a:p>
              <a:endParaRPr lang="en-GB"/>
            </a:p>
          </p:txBody>
        </p:sp>
      </p:grpSp>
      <p:sp>
        <p:nvSpPr>
          <p:cNvPr id="27" name="Freeform 27"/>
          <p:cNvSpPr/>
          <p:nvPr/>
        </p:nvSpPr>
        <p:spPr>
          <a:xfrm>
            <a:off x="13334914" y="7524207"/>
            <a:ext cx="4644161" cy="28575"/>
          </a:xfrm>
          <a:custGeom>
            <a:avLst/>
            <a:gdLst/>
            <a:ahLst/>
            <a:cxnLst/>
            <a:rect l="l" t="t" r="r" b="b"/>
            <a:pathLst>
              <a:path w="4644161" h="28575">
                <a:moveTo>
                  <a:pt x="0" y="0"/>
                </a:moveTo>
                <a:lnTo>
                  <a:pt x="4644162" y="0"/>
                </a:lnTo>
                <a:lnTo>
                  <a:pt x="4644162" y="28575"/>
                </a:lnTo>
                <a:lnTo>
                  <a:pt x="0" y="28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8" name="Group 28"/>
          <p:cNvGrpSpPr>
            <a:grpSpLocks noChangeAspect="1"/>
          </p:cNvGrpSpPr>
          <p:nvPr/>
        </p:nvGrpSpPr>
        <p:grpSpPr>
          <a:xfrm>
            <a:off x="16442122" y="6753225"/>
            <a:ext cx="816550" cy="450228"/>
            <a:chOff x="0" y="0"/>
            <a:chExt cx="816546" cy="450228"/>
          </a:xfrm>
        </p:grpSpPr>
        <p:sp>
          <p:nvSpPr>
            <p:cNvPr id="29" name="Freeform 29"/>
            <p:cNvSpPr/>
            <p:nvPr/>
          </p:nvSpPr>
          <p:spPr>
            <a:xfrm>
              <a:off x="-2286" y="0"/>
              <a:ext cx="821436" cy="450215"/>
            </a:xfrm>
            <a:custGeom>
              <a:avLst/>
              <a:gdLst/>
              <a:ahLst/>
              <a:cxnLst/>
              <a:rect l="l" t="t" r="r" b="b"/>
              <a:pathLst>
                <a:path w="821436" h="450215">
                  <a:moveTo>
                    <a:pt x="203073" y="0"/>
                  </a:moveTo>
                  <a:cubicBezTo>
                    <a:pt x="186944" y="0"/>
                    <a:pt x="173101" y="12065"/>
                    <a:pt x="171069" y="28194"/>
                  </a:cubicBezTo>
                  <a:lnTo>
                    <a:pt x="171069" y="29591"/>
                  </a:lnTo>
                  <a:lnTo>
                    <a:pt x="144145" y="216916"/>
                  </a:lnTo>
                  <a:cubicBezTo>
                    <a:pt x="131826" y="212217"/>
                    <a:pt x="117983" y="209550"/>
                    <a:pt x="103505" y="209550"/>
                  </a:cubicBezTo>
                  <a:cubicBezTo>
                    <a:pt x="101092" y="209550"/>
                    <a:pt x="98552" y="209677"/>
                    <a:pt x="96012" y="209804"/>
                  </a:cubicBezTo>
                  <a:cubicBezTo>
                    <a:pt x="41910" y="212852"/>
                    <a:pt x="0" y="250063"/>
                    <a:pt x="2413" y="293370"/>
                  </a:cubicBezTo>
                  <a:cubicBezTo>
                    <a:pt x="4445" y="334772"/>
                    <a:pt x="46736" y="366268"/>
                    <a:pt x="97790" y="366268"/>
                  </a:cubicBezTo>
                  <a:cubicBezTo>
                    <a:pt x="100076" y="366268"/>
                    <a:pt x="102362" y="366268"/>
                    <a:pt x="104775" y="366014"/>
                  </a:cubicBezTo>
                  <a:cubicBezTo>
                    <a:pt x="155067" y="363347"/>
                    <a:pt x="194564" y="330835"/>
                    <a:pt x="198374" y="291719"/>
                  </a:cubicBezTo>
                  <a:lnTo>
                    <a:pt x="198882" y="289814"/>
                  </a:lnTo>
                  <a:lnTo>
                    <a:pt x="230378" y="67945"/>
                  </a:lnTo>
                  <a:lnTo>
                    <a:pt x="459232" y="96012"/>
                  </a:lnTo>
                  <a:lnTo>
                    <a:pt x="435610" y="260731"/>
                  </a:lnTo>
                  <a:cubicBezTo>
                    <a:pt x="423291" y="256032"/>
                    <a:pt x="409448" y="253365"/>
                    <a:pt x="394970" y="253365"/>
                  </a:cubicBezTo>
                  <a:cubicBezTo>
                    <a:pt x="392557" y="253365"/>
                    <a:pt x="390017" y="253492"/>
                    <a:pt x="387477" y="253619"/>
                  </a:cubicBezTo>
                  <a:cubicBezTo>
                    <a:pt x="333375" y="256667"/>
                    <a:pt x="291465" y="293878"/>
                    <a:pt x="293878" y="337185"/>
                  </a:cubicBezTo>
                  <a:cubicBezTo>
                    <a:pt x="295910" y="378587"/>
                    <a:pt x="338201" y="410083"/>
                    <a:pt x="389255" y="410083"/>
                  </a:cubicBezTo>
                  <a:cubicBezTo>
                    <a:pt x="391541" y="410083"/>
                    <a:pt x="393827" y="410083"/>
                    <a:pt x="396240" y="409829"/>
                  </a:cubicBezTo>
                  <a:cubicBezTo>
                    <a:pt x="446532" y="407162"/>
                    <a:pt x="486029" y="374650"/>
                    <a:pt x="489839" y="335534"/>
                  </a:cubicBezTo>
                  <a:lnTo>
                    <a:pt x="490347" y="333883"/>
                  </a:lnTo>
                  <a:lnTo>
                    <a:pt x="522859" y="104648"/>
                  </a:lnTo>
                  <a:lnTo>
                    <a:pt x="743585" y="129413"/>
                  </a:lnTo>
                  <a:lnTo>
                    <a:pt x="713359" y="292227"/>
                  </a:lnTo>
                  <a:cubicBezTo>
                    <a:pt x="698627" y="285877"/>
                    <a:pt x="681990" y="282448"/>
                    <a:pt x="664210" y="282448"/>
                  </a:cubicBezTo>
                  <a:cubicBezTo>
                    <a:pt x="663575" y="282448"/>
                    <a:pt x="662940" y="282448"/>
                    <a:pt x="662178" y="282448"/>
                  </a:cubicBezTo>
                  <a:cubicBezTo>
                    <a:pt x="604012" y="283210"/>
                    <a:pt x="557403" y="321691"/>
                    <a:pt x="557911" y="367665"/>
                  </a:cubicBezTo>
                  <a:cubicBezTo>
                    <a:pt x="558673" y="413766"/>
                    <a:pt x="605028" y="450215"/>
                    <a:pt x="662432" y="450215"/>
                  </a:cubicBezTo>
                  <a:cubicBezTo>
                    <a:pt x="663067" y="450215"/>
                    <a:pt x="663702" y="450215"/>
                    <a:pt x="664337" y="450215"/>
                  </a:cubicBezTo>
                  <a:cubicBezTo>
                    <a:pt x="718185" y="449707"/>
                    <a:pt x="762000" y="416433"/>
                    <a:pt x="767715" y="375031"/>
                  </a:cubicBezTo>
                  <a:lnTo>
                    <a:pt x="768477" y="372618"/>
                  </a:lnTo>
                  <a:lnTo>
                    <a:pt x="818388" y="102743"/>
                  </a:lnTo>
                  <a:cubicBezTo>
                    <a:pt x="821436" y="84455"/>
                    <a:pt x="809117" y="66548"/>
                    <a:pt x="790321" y="62992"/>
                  </a:cubicBezTo>
                  <a:lnTo>
                    <a:pt x="789813" y="62738"/>
                  </a:lnTo>
                  <a:cubicBezTo>
                    <a:pt x="788416" y="62484"/>
                    <a:pt x="208915" y="381"/>
                    <a:pt x="208915" y="381"/>
                  </a:cubicBezTo>
                  <a:lnTo>
                    <a:pt x="208026" y="127"/>
                  </a:lnTo>
                  <a:lnTo>
                    <a:pt x="206121" y="127"/>
                  </a:lnTo>
                  <a:cubicBezTo>
                    <a:pt x="205105" y="0"/>
                    <a:pt x="204089" y="0"/>
                    <a:pt x="203073" y="0"/>
                  </a:cubicBezTo>
                  <a:close/>
                </a:path>
              </a:pathLst>
            </a:custGeom>
            <a:solidFill>
              <a:srgbClr val="81C7D9"/>
            </a:solidFill>
          </p:spPr>
          <p:txBody>
            <a:bodyPr/>
            <a:lstStyle/>
            <a:p>
              <a:endParaRPr lang="en-GB"/>
            </a:p>
          </p:txBody>
        </p:sp>
      </p:grpSp>
      <p:sp>
        <p:nvSpPr>
          <p:cNvPr id="30" name="TextBox 30"/>
          <p:cNvSpPr txBox="1"/>
          <p:nvPr/>
        </p:nvSpPr>
        <p:spPr>
          <a:xfrm>
            <a:off x="736244" y="7616628"/>
            <a:ext cx="4283869" cy="2150840"/>
          </a:xfrm>
          <a:prstGeom prst="rect">
            <a:avLst/>
          </a:prstGeom>
        </p:spPr>
        <p:txBody>
          <a:bodyPr lIns="0" tIns="0" rIns="0" bIns="0" rtlCol="0" anchor="t">
            <a:spAutoFit/>
          </a:bodyPr>
          <a:lstStyle/>
          <a:p>
            <a:pPr algn="ctr">
              <a:lnSpc>
                <a:spcPts val="4200"/>
              </a:lnSpc>
            </a:pPr>
            <a:r>
              <a:rPr lang="en-US" sz="4200">
                <a:solidFill>
                  <a:srgbClr val="F8F5F1"/>
                </a:solidFill>
                <a:latin typeface="KG Primary Penmanship"/>
              </a:rPr>
              <a:t>We would like to extend the range of musical resources available for children to use.</a:t>
            </a:r>
          </a:p>
        </p:txBody>
      </p:sp>
      <p:sp>
        <p:nvSpPr>
          <p:cNvPr id="31" name="TextBox 31"/>
          <p:cNvSpPr txBox="1"/>
          <p:nvPr/>
        </p:nvSpPr>
        <p:spPr>
          <a:xfrm>
            <a:off x="6833483" y="7788078"/>
            <a:ext cx="4516193" cy="2150840"/>
          </a:xfrm>
          <a:prstGeom prst="rect">
            <a:avLst/>
          </a:prstGeom>
        </p:spPr>
        <p:txBody>
          <a:bodyPr lIns="0" tIns="0" rIns="0" bIns="0" rtlCol="0" anchor="t">
            <a:spAutoFit/>
          </a:bodyPr>
          <a:lstStyle/>
          <a:p>
            <a:pPr algn="ctr">
              <a:lnSpc>
                <a:spcPts val="4200"/>
              </a:lnSpc>
            </a:pPr>
            <a:r>
              <a:rPr lang="en-US" sz="4200">
                <a:solidFill>
                  <a:srgbClr val="F8F5F1"/>
                </a:solidFill>
                <a:latin typeface="KG Primary Penmanship"/>
              </a:rPr>
              <a:t>We are looking to extend the range of instruments available for children to play in school.</a:t>
            </a:r>
          </a:p>
        </p:txBody>
      </p:sp>
      <p:sp>
        <p:nvSpPr>
          <p:cNvPr id="32" name="TextBox 32"/>
          <p:cNvSpPr txBox="1"/>
          <p:nvPr/>
        </p:nvSpPr>
        <p:spPr>
          <a:xfrm>
            <a:off x="13655659" y="7564507"/>
            <a:ext cx="4002643" cy="2420836"/>
          </a:xfrm>
          <a:prstGeom prst="rect">
            <a:avLst/>
          </a:prstGeom>
        </p:spPr>
        <p:txBody>
          <a:bodyPr lIns="0" tIns="0" rIns="0" bIns="0" rtlCol="0" anchor="t">
            <a:spAutoFit/>
          </a:bodyPr>
          <a:lstStyle/>
          <a:p>
            <a:pPr algn="ctr">
              <a:lnSpc>
                <a:spcPts val="3808"/>
              </a:lnSpc>
            </a:pPr>
            <a:r>
              <a:rPr lang="en-US" sz="3808">
                <a:solidFill>
                  <a:srgbClr val="F8F5F1"/>
                </a:solidFill>
                <a:latin typeface="KG Primary Penmanship"/>
              </a:rPr>
              <a:t>We have funded the cost of the coach travel for Oak Class to visit Sheffield Arena for Young Voices! </a:t>
            </a:r>
          </a:p>
        </p:txBody>
      </p:sp>
      <p:sp>
        <p:nvSpPr>
          <p:cNvPr id="33" name="TextBox 33"/>
          <p:cNvSpPr txBox="1"/>
          <p:nvPr/>
        </p:nvSpPr>
        <p:spPr>
          <a:xfrm>
            <a:off x="1410495" y="271215"/>
            <a:ext cx="15557150" cy="1806132"/>
          </a:xfrm>
          <a:prstGeom prst="rect">
            <a:avLst/>
          </a:prstGeom>
        </p:spPr>
        <p:txBody>
          <a:bodyPr lIns="0" tIns="0" rIns="0" bIns="0" rtlCol="0" anchor="t">
            <a:spAutoFit/>
          </a:bodyPr>
          <a:lstStyle/>
          <a:p>
            <a:pPr algn="l">
              <a:lnSpc>
                <a:spcPts val="3763"/>
              </a:lnSpc>
            </a:pPr>
            <a:r>
              <a:rPr lang="en-US" sz="4099">
                <a:solidFill>
                  <a:srgbClr val="E78F00"/>
                </a:solidFill>
                <a:latin typeface="Archivo Black"/>
              </a:rPr>
              <a:t>This year’s focus is on supporting the development of</a:t>
            </a:r>
          </a:p>
          <a:p>
            <a:pPr algn="ctr">
              <a:lnSpc>
                <a:spcPts val="5966"/>
              </a:lnSpc>
            </a:pPr>
            <a:r>
              <a:rPr lang="en-US" sz="6499">
                <a:solidFill>
                  <a:srgbClr val="DA3154"/>
                </a:solidFill>
                <a:latin typeface="Sensei"/>
              </a:rPr>
              <a:t>MUSIC</a:t>
            </a:r>
          </a:p>
          <a:p>
            <a:pPr algn="ctr">
              <a:lnSpc>
                <a:spcPts val="4632"/>
              </a:lnSpc>
            </a:pPr>
            <a:r>
              <a:rPr lang="en-US" sz="4099">
                <a:solidFill>
                  <a:srgbClr val="E78F00"/>
                </a:solidFill>
                <a:latin typeface="Archivo Black"/>
              </a:rPr>
              <a:t>for all children in school.</a:t>
            </a:r>
          </a:p>
        </p:txBody>
      </p:sp>
      <p:sp>
        <p:nvSpPr>
          <p:cNvPr id="34" name="TextBox 34"/>
          <p:cNvSpPr txBox="1"/>
          <p:nvPr/>
        </p:nvSpPr>
        <p:spPr>
          <a:xfrm>
            <a:off x="5889327" y="2614403"/>
            <a:ext cx="6404086" cy="3604917"/>
          </a:xfrm>
          <a:prstGeom prst="rect">
            <a:avLst/>
          </a:prstGeom>
        </p:spPr>
        <p:txBody>
          <a:bodyPr lIns="0" tIns="0" rIns="0" bIns="0" rtlCol="0" anchor="t">
            <a:spAutoFit/>
          </a:bodyPr>
          <a:lstStyle/>
          <a:p>
            <a:pPr algn="ctr">
              <a:lnSpc>
                <a:spcPts val="4030"/>
              </a:lnSpc>
            </a:pPr>
            <a:r>
              <a:rPr lang="en-US" sz="4087">
                <a:solidFill>
                  <a:srgbClr val="F8F5F1"/>
                </a:solidFill>
                <a:latin typeface="KG Primary Penmanship"/>
              </a:rPr>
              <a:t>We would like to support the school in the development of musical expertise within school by enhancing the music curriculum offer and seeking professional musicians to run workshops and demonstrations for the children.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61474" y="-63532"/>
            <a:ext cx="8847592" cy="10414035"/>
          </a:xfrm>
          <a:custGeom>
            <a:avLst/>
            <a:gdLst/>
            <a:ahLst/>
            <a:cxnLst/>
            <a:rect l="l" t="t" r="r" b="b"/>
            <a:pathLst>
              <a:path w="8847592" h="10414035">
                <a:moveTo>
                  <a:pt x="0" y="0"/>
                </a:moveTo>
                <a:lnTo>
                  <a:pt x="8847591" y="0"/>
                </a:lnTo>
                <a:lnTo>
                  <a:pt x="8847591" y="10414035"/>
                </a:lnTo>
                <a:lnTo>
                  <a:pt x="0" y="104140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a:grpSpLocks noChangeAspect="1"/>
          </p:cNvGrpSpPr>
          <p:nvPr/>
        </p:nvGrpSpPr>
        <p:grpSpPr>
          <a:xfrm>
            <a:off x="16790356" y="-63503"/>
            <a:ext cx="1561148" cy="3375212"/>
            <a:chOff x="0" y="0"/>
            <a:chExt cx="1561148" cy="3375203"/>
          </a:xfrm>
        </p:grpSpPr>
        <p:sp>
          <p:nvSpPr>
            <p:cNvPr id="4" name="Freeform 4"/>
            <p:cNvSpPr/>
            <p:nvPr/>
          </p:nvSpPr>
          <p:spPr>
            <a:xfrm>
              <a:off x="57404" y="1037209"/>
              <a:ext cx="1440307" cy="2274443"/>
            </a:xfrm>
            <a:custGeom>
              <a:avLst/>
              <a:gdLst/>
              <a:ahLst/>
              <a:cxnLst/>
              <a:rect l="l" t="t" r="r" b="b"/>
              <a:pathLst>
                <a:path w="1440307" h="2274443">
                  <a:moveTo>
                    <a:pt x="1440180" y="0"/>
                  </a:moveTo>
                  <a:cubicBezTo>
                    <a:pt x="1405001" y="16637"/>
                    <a:pt x="1373505" y="38989"/>
                    <a:pt x="1344930" y="68961"/>
                  </a:cubicBezTo>
                  <a:cubicBezTo>
                    <a:pt x="1257808" y="161290"/>
                    <a:pt x="1186561" y="262001"/>
                    <a:pt x="1165479" y="390906"/>
                  </a:cubicBezTo>
                  <a:lnTo>
                    <a:pt x="1155319" y="471551"/>
                  </a:lnTo>
                  <a:cubicBezTo>
                    <a:pt x="1153795" y="537972"/>
                    <a:pt x="1154938" y="604266"/>
                    <a:pt x="1154938" y="670687"/>
                  </a:cubicBezTo>
                  <a:lnTo>
                    <a:pt x="1151255" y="670941"/>
                  </a:lnTo>
                  <a:lnTo>
                    <a:pt x="1172591" y="1044194"/>
                  </a:lnTo>
                  <a:cubicBezTo>
                    <a:pt x="1178306" y="1142365"/>
                    <a:pt x="1169670" y="1238758"/>
                    <a:pt x="1140333" y="1333373"/>
                  </a:cubicBezTo>
                  <a:cubicBezTo>
                    <a:pt x="1126617" y="1377823"/>
                    <a:pt x="1122807" y="1425321"/>
                    <a:pt x="1111758" y="1470660"/>
                  </a:cubicBezTo>
                  <a:cubicBezTo>
                    <a:pt x="1087755" y="1567942"/>
                    <a:pt x="988568" y="1652651"/>
                    <a:pt x="888365" y="1663700"/>
                  </a:cubicBezTo>
                  <a:lnTo>
                    <a:pt x="853313" y="1666240"/>
                  </a:lnTo>
                  <a:cubicBezTo>
                    <a:pt x="846328" y="1667129"/>
                    <a:pt x="839470" y="1667637"/>
                    <a:pt x="833120" y="1667637"/>
                  </a:cubicBezTo>
                  <a:cubicBezTo>
                    <a:pt x="792480" y="1667637"/>
                    <a:pt x="762635" y="1649730"/>
                    <a:pt x="735457" y="1610741"/>
                  </a:cubicBezTo>
                  <a:cubicBezTo>
                    <a:pt x="678434" y="1528699"/>
                    <a:pt x="640842" y="1445387"/>
                    <a:pt x="636270" y="1342009"/>
                  </a:cubicBezTo>
                  <a:cubicBezTo>
                    <a:pt x="631063" y="1229487"/>
                    <a:pt x="613918" y="1116330"/>
                    <a:pt x="589026" y="1006475"/>
                  </a:cubicBezTo>
                  <a:cubicBezTo>
                    <a:pt x="558800" y="873506"/>
                    <a:pt x="444119" y="818007"/>
                    <a:pt x="336931" y="818007"/>
                  </a:cubicBezTo>
                  <a:cubicBezTo>
                    <a:pt x="278765" y="818007"/>
                    <a:pt x="222885" y="834390"/>
                    <a:pt x="183896" y="863600"/>
                  </a:cubicBezTo>
                  <a:cubicBezTo>
                    <a:pt x="131445" y="902843"/>
                    <a:pt x="93726" y="953008"/>
                    <a:pt x="81407" y="1015619"/>
                  </a:cubicBezTo>
                  <a:cubicBezTo>
                    <a:pt x="37719" y="1238250"/>
                    <a:pt x="0" y="1461516"/>
                    <a:pt x="75311" y="1685671"/>
                  </a:cubicBezTo>
                  <a:cubicBezTo>
                    <a:pt x="87376" y="1823593"/>
                    <a:pt x="161544" y="1936750"/>
                    <a:pt x="235204" y="2045462"/>
                  </a:cubicBezTo>
                  <a:cubicBezTo>
                    <a:pt x="340868" y="2201291"/>
                    <a:pt x="501904" y="2268855"/>
                    <a:pt x="686943" y="2273935"/>
                  </a:cubicBezTo>
                  <a:cubicBezTo>
                    <a:pt x="699897" y="2274316"/>
                    <a:pt x="712978" y="2274443"/>
                    <a:pt x="725932" y="2274443"/>
                  </a:cubicBezTo>
                  <a:cubicBezTo>
                    <a:pt x="877443" y="2274443"/>
                    <a:pt x="1026033" y="2249805"/>
                    <a:pt x="1170432" y="2200021"/>
                  </a:cubicBezTo>
                  <a:lnTo>
                    <a:pt x="1305814" y="2162683"/>
                  </a:lnTo>
                  <a:cubicBezTo>
                    <a:pt x="1355598" y="2148205"/>
                    <a:pt x="1400048" y="2126234"/>
                    <a:pt x="1440180" y="2096897"/>
                  </a:cubicBezTo>
                  <a:lnTo>
                    <a:pt x="1440180" y="2096897"/>
                  </a:lnTo>
                  <a:lnTo>
                    <a:pt x="1440180" y="1814703"/>
                  </a:lnTo>
                  <a:lnTo>
                    <a:pt x="1440180" y="1814703"/>
                  </a:lnTo>
                  <a:cubicBezTo>
                    <a:pt x="1410589" y="1873758"/>
                    <a:pt x="1372489" y="1928749"/>
                    <a:pt x="1321054" y="1977517"/>
                  </a:cubicBezTo>
                  <a:cubicBezTo>
                    <a:pt x="1280287" y="2016252"/>
                    <a:pt x="1238250" y="2046224"/>
                    <a:pt x="1179195" y="2050415"/>
                  </a:cubicBezTo>
                  <a:cubicBezTo>
                    <a:pt x="1145032" y="2052955"/>
                    <a:pt x="1111123" y="2065528"/>
                    <a:pt x="1077849" y="2075815"/>
                  </a:cubicBezTo>
                  <a:cubicBezTo>
                    <a:pt x="947039" y="2116201"/>
                    <a:pt x="815340" y="2149983"/>
                    <a:pt x="677291" y="2155571"/>
                  </a:cubicBezTo>
                  <a:cubicBezTo>
                    <a:pt x="670052" y="2155825"/>
                    <a:pt x="662940" y="2156079"/>
                    <a:pt x="655828" y="2156079"/>
                  </a:cubicBezTo>
                  <a:cubicBezTo>
                    <a:pt x="610743" y="2156079"/>
                    <a:pt x="567436" y="2148967"/>
                    <a:pt x="531368" y="2123948"/>
                  </a:cubicBezTo>
                  <a:cubicBezTo>
                    <a:pt x="457708" y="2073021"/>
                    <a:pt x="388366" y="2015363"/>
                    <a:pt x="340106" y="1937385"/>
                  </a:cubicBezTo>
                  <a:cubicBezTo>
                    <a:pt x="284607" y="1847596"/>
                    <a:pt x="239141" y="1754251"/>
                    <a:pt x="215138" y="1649603"/>
                  </a:cubicBezTo>
                  <a:cubicBezTo>
                    <a:pt x="194310" y="1558671"/>
                    <a:pt x="163068" y="1470152"/>
                    <a:pt x="167640" y="1374775"/>
                  </a:cubicBezTo>
                  <a:lnTo>
                    <a:pt x="172085" y="1222756"/>
                  </a:lnTo>
                  <a:cubicBezTo>
                    <a:pt x="175133" y="1184021"/>
                    <a:pt x="178435" y="1143381"/>
                    <a:pt x="192913" y="1108456"/>
                  </a:cubicBezTo>
                  <a:cubicBezTo>
                    <a:pt x="213487" y="1058672"/>
                    <a:pt x="240538" y="1010285"/>
                    <a:pt x="272796" y="966978"/>
                  </a:cubicBezTo>
                  <a:cubicBezTo>
                    <a:pt x="290068" y="943483"/>
                    <a:pt x="309880" y="932180"/>
                    <a:pt x="329946" y="932180"/>
                  </a:cubicBezTo>
                  <a:cubicBezTo>
                    <a:pt x="350520" y="932180"/>
                    <a:pt x="371221" y="943991"/>
                    <a:pt x="390017" y="966597"/>
                  </a:cubicBezTo>
                  <a:cubicBezTo>
                    <a:pt x="425704" y="1009523"/>
                    <a:pt x="449961" y="1057021"/>
                    <a:pt x="450469" y="1114933"/>
                  </a:cubicBezTo>
                  <a:lnTo>
                    <a:pt x="457327" y="1383665"/>
                  </a:lnTo>
                  <a:cubicBezTo>
                    <a:pt x="458470" y="1414526"/>
                    <a:pt x="459232" y="1446784"/>
                    <a:pt x="468630" y="1475740"/>
                  </a:cubicBezTo>
                  <a:cubicBezTo>
                    <a:pt x="499110" y="1569339"/>
                    <a:pt x="544957" y="1654302"/>
                    <a:pt x="615061" y="1725676"/>
                  </a:cubicBezTo>
                  <a:cubicBezTo>
                    <a:pt x="644017" y="1754886"/>
                    <a:pt x="675513" y="1775079"/>
                    <a:pt x="715264" y="1780794"/>
                  </a:cubicBezTo>
                  <a:cubicBezTo>
                    <a:pt x="761873" y="1787271"/>
                    <a:pt x="807847" y="1791335"/>
                    <a:pt x="853059" y="1791335"/>
                  </a:cubicBezTo>
                  <a:cubicBezTo>
                    <a:pt x="969010" y="1791335"/>
                    <a:pt x="1079881" y="1765300"/>
                    <a:pt x="1182751" y="1689608"/>
                  </a:cubicBezTo>
                  <a:cubicBezTo>
                    <a:pt x="1223010" y="1660271"/>
                    <a:pt x="1254125" y="1630426"/>
                    <a:pt x="1269746" y="1585214"/>
                  </a:cubicBezTo>
                  <a:cubicBezTo>
                    <a:pt x="1298956" y="1500378"/>
                    <a:pt x="1330833" y="1416177"/>
                    <a:pt x="1353439" y="1329563"/>
                  </a:cubicBezTo>
                  <a:cubicBezTo>
                    <a:pt x="1386967" y="1200404"/>
                    <a:pt x="1398016" y="1068578"/>
                    <a:pt x="1379982" y="935355"/>
                  </a:cubicBezTo>
                  <a:cubicBezTo>
                    <a:pt x="1358773" y="780034"/>
                    <a:pt x="1357122" y="623824"/>
                    <a:pt x="1368679" y="468249"/>
                  </a:cubicBezTo>
                  <a:cubicBezTo>
                    <a:pt x="1374648" y="389001"/>
                    <a:pt x="1398270" y="316738"/>
                    <a:pt x="1440307" y="254254"/>
                  </a:cubicBezTo>
                  <a:lnTo>
                    <a:pt x="1440307" y="254254"/>
                  </a:lnTo>
                  <a:lnTo>
                    <a:pt x="1440307" y="0"/>
                  </a:lnTo>
                  <a:close/>
                </a:path>
              </a:pathLst>
            </a:custGeom>
            <a:solidFill>
              <a:srgbClr val="8AB229"/>
            </a:solidFill>
          </p:spPr>
          <p:txBody>
            <a:bodyPr/>
            <a:lstStyle/>
            <a:p>
              <a:endParaRPr lang="en-GB"/>
            </a:p>
          </p:txBody>
        </p:sp>
        <p:sp>
          <p:nvSpPr>
            <p:cNvPr id="5" name="Freeform 5"/>
            <p:cNvSpPr/>
            <p:nvPr/>
          </p:nvSpPr>
          <p:spPr>
            <a:xfrm>
              <a:off x="69723" y="63500"/>
              <a:ext cx="818388" cy="707136"/>
            </a:xfrm>
            <a:custGeom>
              <a:avLst/>
              <a:gdLst/>
              <a:ahLst/>
              <a:cxnLst/>
              <a:rect l="l" t="t" r="r" b="b"/>
              <a:pathLst>
                <a:path w="818388" h="707136">
                  <a:moveTo>
                    <a:pt x="67437" y="0"/>
                  </a:moveTo>
                  <a:cubicBezTo>
                    <a:pt x="21717" y="65405"/>
                    <a:pt x="0" y="144907"/>
                    <a:pt x="2413" y="240792"/>
                  </a:cubicBezTo>
                  <a:cubicBezTo>
                    <a:pt x="14097" y="309626"/>
                    <a:pt x="22860" y="379095"/>
                    <a:pt x="38227" y="447167"/>
                  </a:cubicBezTo>
                  <a:cubicBezTo>
                    <a:pt x="70485" y="589407"/>
                    <a:pt x="173482" y="658495"/>
                    <a:pt x="304927" y="695706"/>
                  </a:cubicBezTo>
                  <a:cubicBezTo>
                    <a:pt x="332486" y="703453"/>
                    <a:pt x="360045" y="707136"/>
                    <a:pt x="387096" y="707136"/>
                  </a:cubicBezTo>
                  <a:cubicBezTo>
                    <a:pt x="549275" y="707136"/>
                    <a:pt x="695579" y="579120"/>
                    <a:pt x="745998" y="465709"/>
                  </a:cubicBezTo>
                  <a:cubicBezTo>
                    <a:pt x="818388" y="302768"/>
                    <a:pt x="805434" y="147574"/>
                    <a:pt x="728345" y="0"/>
                  </a:cubicBezTo>
                  <a:lnTo>
                    <a:pt x="607441" y="0"/>
                  </a:lnTo>
                  <a:cubicBezTo>
                    <a:pt x="614934" y="14732"/>
                    <a:pt x="623443" y="32258"/>
                    <a:pt x="633730" y="53467"/>
                  </a:cubicBezTo>
                  <a:cubicBezTo>
                    <a:pt x="680974" y="151130"/>
                    <a:pt x="685292" y="255524"/>
                    <a:pt x="665353" y="361950"/>
                  </a:cubicBezTo>
                  <a:cubicBezTo>
                    <a:pt x="649732" y="446278"/>
                    <a:pt x="584835" y="491617"/>
                    <a:pt x="529590" y="545592"/>
                  </a:cubicBezTo>
                  <a:cubicBezTo>
                    <a:pt x="492252" y="582168"/>
                    <a:pt x="452628" y="598297"/>
                    <a:pt x="410972" y="598297"/>
                  </a:cubicBezTo>
                  <a:cubicBezTo>
                    <a:pt x="380111" y="598297"/>
                    <a:pt x="348234" y="589534"/>
                    <a:pt x="315214" y="573659"/>
                  </a:cubicBezTo>
                  <a:cubicBezTo>
                    <a:pt x="253746" y="544068"/>
                    <a:pt x="204724" y="502285"/>
                    <a:pt x="177673" y="437261"/>
                  </a:cubicBezTo>
                  <a:cubicBezTo>
                    <a:pt x="127127" y="316484"/>
                    <a:pt x="127889" y="194818"/>
                    <a:pt x="167005" y="72009"/>
                  </a:cubicBezTo>
                  <a:cubicBezTo>
                    <a:pt x="171577" y="57531"/>
                    <a:pt x="179578" y="42672"/>
                    <a:pt x="189865" y="31750"/>
                  </a:cubicBezTo>
                  <a:cubicBezTo>
                    <a:pt x="200152" y="20828"/>
                    <a:pt x="210820" y="10160"/>
                    <a:pt x="221488" y="0"/>
                  </a:cubicBezTo>
                  <a:close/>
                </a:path>
              </a:pathLst>
            </a:custGeom>
            <a:solidFill>
              <a:srgbClr val="8AB229"/>
            </a:solidFill>
          </p:spPr>
          <p:txBody>
            <a:bodyPr/>
            <a:lstStyle/>
            <a:p>
              <a:endParaRPr lang="en-GB"/>
            </a:p>
          </p:txBody>
        </p:sp>
        <p:sp>
          <p:nvSpPr>
            <p:cNvPr id="6" name="Freeform 6"/>
            <p:cNvSpPr/>
            <p:nvPr/>
          </p:nvSpPr>
          <p:spPr>
            <a:xfrm>
              <a:off x="63500" y="934720"/>
              <a:ext cx="568325" cy="652780"/>
            </a:xfrm>
            <a:custGeom>
              <a:avLst/>
              <a:gdLst/>
              <a:ahLst/>
              <a:cxnLst/>
              <a:rect l="l" t="t" r="r" b="b"/>
              <a:pathLst>
                <a:path w="568325" h="652780">
                  <a:moveTo>
                    <a:pt x="311531" y="79121"/>
                  </a:moveTo>
                  <a:cubicBezTo>
                    <a:pt x="339344" y="79121"/>
                    <a:pt x="363601" y="91567"/>
                    <a:pt x="389001" y="116586"/>
                  </a:cubicBezTo>
                  <a:cubicBezTo>
                    <a:pt x="427101" y="154305"/>
                    <a:pt x="441071" y="201676"/>
                    <a:pt x="448564" y="252222"/>
                  </a:cubicBezTo>
                  <a:cubicBezTo>
                    <a:pt x="459613" y="324485"/>
                    <a:pt x="438023" y="391033"/>
                    <a:pt x="410464" y="455549"/>
                  </a:cubicBezTo>
                  <a:cubicBezTo>
                    <a:pt x="388239" y="507238"/>
                    <a:pt x="355854" y="533019"/>
                    <a:pt x="315976" y="533019"/>
                  </a:cubicBezTo>
                  <a:cubicBezTo>
                    <a:pt x="293243" y="533019"/>
                    <a:pt x="268097" y="524637"/>
                    <a:pt x="241046" y="507746"/>
                  </a:cubicBezTo>
                  <a:lnTo>
                    <a:pt x="205740" y="478028"/>
                  </a:lnTo>
                  <a:cubicBezTo>
                    <a:pt x="153670" y="428625"/>
                    <a:pt x="141097" y="365125"/>
                    <a:pt x="141605" y="297180"/>
                  </a:cubicBezTo>
                  <a:cubicBezTo>
                    <a:pt x="141859" y="195326"/>
                    <a:pt x="185039" y="121158"/>
                    <a:pt x="262763" y="89789"/>
                  </a:cubicBezTo>
                  <a:cubicBezTo>
                    <a:pt x="280543" y="82550"/>
                    <a:pt x="296545" y="78994"/>
                    <a:pt x="311531" y="78994"/>
                  </a:cubicBezTo>
                  <a:close/>
                  <a:moveTo>
                    <a:pt x="281432" y="0"/>
                  </a:moveTo>
                  <a:cubicBezTo>
                    <a:pt x="276606" y="0"/>
                    <a:pt x="271907" y="127"/>
                    <a:pt x="267081" y="508"/>
                  </a:cubicBezTo>
                  <a:cubicBezTo>
                    <a:pt x="126873" y="9525"/>
                    <a:pt x="22606" y="89916"/>
                    <a:pt x="4445" y="228600"/>
                  </a:cubicBezTo>
                  <a:lnTo>
                    <a:pt x="0" y="294386"/>
                  </a:lnTo>
                  <a:lnTo>
                    <a:pt x="0" y="395986"/>
                  </a:lnTo>
                  <a:cubicBezTo>
                    <a:pt x="6731" y="443865"/>
                    <a:pt x="24765" y="488061"/>
                    <a:pt x="57023" y="528955"/>
                  </a:cubicBezTo>
                  <a:cubicBezTo>
                    <a:pt x="113538" y="600456"/>
                    <a:pt x="193929" y="628142"/>
                    <a:pt x="276352" y="651764"/>
                  </a:cubicBezTo>
                  <a:cubicBezTo>
                    <a:pt x="278765" y="652526"/>
                    <a:pt x="281432" y="652780"/>
                    <a:pt x="284099" y="652780"/>
                  </a:cubicBezTo>
                  <a:cubicBezTo>
                    <a:pt x="295656" y="652780"/>
                    <a:pt x="308991" y="647192"/>
                    <a:pt x="320929" y="643763"/>
                  </a:cubicBezTo>
                  <a:cubicBezTo>
                    <a:pt x="420497" y="615696"/>
                    <a:pt x="495427" y="559308"/>
                    <a:pt x="523875" y="455549"/>
                  </a:cubicBezTo>
                  <a:cubicBezTo>
                    <a:pt x="538226" y="403479"/>
                    <a:pt x="551688" y="350012"/>
                    <a:pt x="555752" y="296418"/>
                  </a:cubicBezTo>
                  <a:cubicBezTo>
                    <a:pt x="568325" y="127381"/>
                    <a:pt x="420624" y="127"/>
                    <a:pt x="281305" y="127"/>
                  </a:cubicBezTo>
                  <a:close/>
                </a:path>
              </a:pathLst>
            </a:custGeom>
            <a:solidFill>
              <a:srgbClr val="EFB52A"/>
            </a:solidFill>
          </p:spPr>
          <p:txBody>
            <a:bodyPr/>
            <a:lstStyle/>
            <a:p>
              <a:endParaRPr lang="en-GB"/>
            </a:p>
          </p:txBody>
        </p:sp>
      </p:grpSp>
      <p:grpSp>
        <p:nvGrpSpPr>
          <p:cNvPr id="7" name="Group 7"/>
          <p:cNvGrpSpPr>
            <a:grpSpLocks noChangeAspect="1"/>
          </p:cNvGrpSpPr>
          <p:nvPr/>
        </p:nvGrpSpPr>
        <p:grpSpPr>
          <a:xfrm>
            <a:off x="16790356" y="7240638"/>
            <a:ext cx="1561148" cy="3109865"/>
            <a:chOff x="0" y="0"/>
            <a:chExt cx="1561148" cy="3109862"/>
          </a:xfrm>
        </p:grpSpPr>
        <p:sp>
          <p:nvSpPr>
            <p:cNvPr id="8" name="Freeform 8"/>
            <p:cNvSpPr/>
            <p:nvPr/>
          </p:nvSpPr>
          <p:spPr>
            <a:xfrm>
              <a:off x="57531" y="63500"/>
              <a:ext cx="1440180" cy="2274443"/>
            </a:xfrm>
            <a:custGeom>
              <a:avLst/>
              <a:gdLst/>
              <a:ahLst/>
              <a:cxnLst/>
              <a:rect l="l" t="t" r="r" b="b"/>
              <a:pathLst>
                <a:path w="1440180" h="2274443">
                  <a:moveTo>
                    <a:pt x="725805" y="0"/>
                  </a:moveTo>
                  <a:cubicBezTo>
                    <a:pt x="712851" y="0"/>
                    <a:pt x="699897" y="127"/>
                    <a:pt x="686816" y="508"/>
                  </a:cubicBezTo>
                  <a:cubicBezTo>
                    <a:pt x="501777" y="5715"/>
                    <a:pt x="340868" y="73152"/>
                    <a:pt x="235077" y="228981"/>
                  </a:cubicBezTo>
                  <a:cubicBezTo>
                    <a:pt x="161417" y="337820"/>
                    <a:pt x="87249" y="450850"/>
                    <a:pt x="75311" y="588772"/>
                  </a:cubicBezTo>
                  <a:cubicBezTo>
                    <a:pt x="0" y="812927"/>
                    <a:pt x="37719" y="1036320"/>
                    <a:pt x="81407" y="1258824"/>
                  </a:cubicBezTo>
                  <a:cubicBezTo>
                    <a:pt x="93599" y="1321435"/>
                    <a:pt x="131445" y="1371600"/>
                    <a:pt x="183896" y="1410843"/>
                  </a:cubicBezTo>
                  <a:cubicBezTo>
                    <a:pt x="222758" y="1440053"/>
                    <a:pt x="278765" y="1456436"/>
                    <a:pt x="336931" y="1456436"/>
                  </a:cubicBezTo>
                  <a:cubicBezTo>
                    <a:pt x="444119" y="1456436"/>
                    <a:pt x="558927" y="1400937"/>
                    <a:pt x="589026" y="1267968"/>
                  </a:cubicBezTo>
                  <a:cubicBezTo>
                    <a:pt x="614045" y="1158113"/>
                    <a:pt x="631190" y="1044956"/>
                    <a:pt x="636270" y="932434"/>
                  </a:cubicBezTo>
                  <a:cubicBezTo>
                    <a:pt x="640842" y="829056"/>
                    <a:pt x="678434" y="745744"/>
                    <a:pt x="735457" y="663702"/>
                  </a:cubicBezTo>
                  <a:cubicBezTo>
                    <a:pt x="762635" y="624713"/>
                    <a:pt x="792480" y="606806"/>
                    <a:pt x="833120" y="606806"/>
                  </a:cubicBezTo>
                  <a:cubicBezTo>
                    <a:pt x="839597" y="606806"/>
                    <a:pt x="846328" y="607314"/>
                    <a:pt x="853313" y="608203"/>
                  </a:cubicBezTo>
                  <a:lnTo>
                    <a:pt x="888365" y="610743"/>
                  </a:lnTo>
                  <a:cubicBezTo>
                    <a:pt x="988568" y="621792"/>
                    <a:pt x="1087755" y="706501"/>
                    <a:pt x="1111758" y="803783"/>
                  </a:cubicBezTo>
                  <a:cubicBezTo>
                    <a:pt x="1122807" y="849122"/>
                    <a:pt x="1126617" y="896620"/>
                    <a:pt x="1140333" y="941070"/>
                  </a:cubicBezTo>
                  <a:cubicBezTo>
                    <a:pt x="1169670" y="1035685"/>
                    <a:pt x="1178306" y="1131951"/>
                    <a:pt x="1172591" y="1230249"/>
                  </a:cubicBezTo>
                  <a:lnTo>
                    <a:pt x="1151255" y="1603502"/>
                  </a:lnTo>
                  <a:lnTo>
                    <a:pt x="1154938" y="1603756"/>
                  </a:lnTo>
                  <a:cubicBezTo>
                    <a:pt x="1154938" y="1670177"/>
                    <a:pt x="1153795" y="1736471"/>
                    <a:pt x="1155319" y="1802892"/>
                  </a:cubicBezTo>
                  <a:lnTo>
                    <a:pt x="1165479" y="1883537"/>
                  </a:lnTo>
                  <a:cubicBezTo>
                    <a:pt x="1186688" y="2012442"/>
                    <a:pt x="1257808" y="2113153"/>
                    <a:pt x="1344930" y="2205482"/>
                  </a:cubicBezTo>
                  <a:cubicBezTo>
                    <a:pt x="1373505" y="2235581"/>
                    <a:pt x="1405001" y="2257933"/>
                    <a:pt x="1440180" y="2274443"/>
                  </a:cubicBezTo>
                  <a:lnTo>
                    <a:pt x="1440180" y="2020189"/>
                  </a:lnTo>
                  <a:lnTo>
                    <a:pt x="1440180" y="2020189"/>
                  </a:lnTo>
                  <a:cubicBezTo>
                    <a:pt x="1398143" y="1957705"/>
                    <a:pt x="1374521" y="1885569"/>
                    <a:pt x="1368552" y="1806194"/>
                  </a:cubicBezTo>
                  <a:cubicBezTo>
                    <a:pt x="1356868" y="1650492"/>
                    <a:pt x="1358646" y="1494282"/>
                    <a:pt x="1379855" y="1339088"/>
                  </a:cubicBezTo>
                  <a:cubicBezTo>
                    <a:pt x="1398016" y="1205738"/>
                    <a:pt x="1386967" y="1073912"/>
                    <a:pt x="1353312" y="944880"/>
                  </a:cubicBezTo>
                  <a:cubicBezTo>
                    <a:pt x="1330579" y="858266"/>
                    <a:pt x="1298702" y="774192"/>
                    <a:pt x="1269619" y="689229"/>
                  </a:cubicBezTo>
                  <a:cubicBezTo>
                    <a:pt x="1253998" y="644017"/>
                    <a:pt x="1222883" y="614299"/>
                    <a:pt x="1182624" y="584835"/>
                  </a:cubicBezTo>
                  <a:cubicBezTo>
                    <a:pt x="1079754" y="509270"/>
                    <a:pt x="968883" y="483108"/>
                    <a:pt x="852932" y="483108"/>
                  </a:cubicBezTo>
                  <a:cubicBezTo>
                    <a:pt x="807720" y="483108"/>
                    <a:pt x="761746" y="487045"/>
                    <a:pt x="715137" y="493649"/>
                  </a:cubicBezTo>
                  <a:cubicBezTo>
                    <a:pt x="675513" y="499364"/>
                    <a:pt x="644017" y="519557"/>
                    <a:pt x="614934" y="548767"/>
                  </a:cubicBezTo>
                  <a:cubicBezTo>
                    <a:pt x="544703" y="620141"/>
                    <a:pt x="498983" y="704977"/>
                    <a:pt x="468503" y="798703"/>
                  </a:cubicBezTo>
                  <a:cubicBezTo>
                    <a:pt x="459105" y="827659"/>
                    <a:pt x="458343" y="859917"/>
                    <a:pt x="457200" y="890778"/>
                  </a:cubicBezTo>
                  <a:lnTo>
                    <a:pt x="450342" y="1159510"/>
                  </a:lnTo>
                  <a:cubicBezTo>
                    <a:pt x="449707" y="1217549"/>
                    <a:pt x="425577" y="1265047"/>
                    <a:pt x="389890" y="1307846"/>
                  </a:cubicBezTo>
                  <a:cubicBezTo>
                    <a:pt x="371221" y="1330452"/>
                    <a:pt x="350393" y="1342263"/>
                    <a:pt x="329819" y="1342263"/>
                  </a:cubicBezTo>
                  <a:cubicBezTo>
                    <a:pt x="309753" y="1342263"/>
                    <a:pt x="290068" y="1330960"/>
                    <a:pt x="272669" y="1307465"/>
                  </a:cubicBezTo>
                  <a:cubicBezTo>
                    <a:pt x="240411" y="1264158"/>
                    <a:pt x="213360" y="1215771"/>
                    <a:pt x="192786" y="1165987"/>
                  </a:cubicBezTo>
                  <a:cubicBezTo>
                    <a:pt x="178308" y="1131062"/>
                    <a:pt x="175006" y="1090422"/>
                    <a:pt x="171958" y="1051687"/>
                  </a:cubicBezTo>
                  <a:lnTo>
                    <a:pt x="167513" y="899668"/>
                  </a:lnTo>
                  <a:cubicBezTo>
                    <a:pt x="162941" y="804291"/>
                    <a:pt x="194183" y="715772"/>
                    <a:pt x="215011" y="624840"/>
                  </a:cubicBezTo>
                  <a:cubicBezTo>
                    <a:pt x="239014" y="520065"/>
                    <a:pt x="284480" y="426847"/>
                    <a:pt x="339979" y="337058"/>
                  </a:cubicBezTo>
                  <a:cubicBezTo>
                    <a:pt x="388239" y="259080"/>
                    <a:pt x="457708" y="201422"/>
                    <a:pt x="531241" y="150495"/>
                  </a:cubicBezTo>
                  <a:cubicBezTo>
                    <a:pt x="567309" y="125476"/>
                    <a:pt x="610489" y="118364"/>
                    <a:pt x="655701" y="118364"/>
                  </a:cubicBezTo>
                  <a:cubicBezTo>
                    <a:pt x="662813" y="118364"/>
                    <a:pt x="670052" y="118491"/>
                    <a:pt x="677164" y="118872"/>
                  </a:cubicBezTo>
                  <a:cubicBezTo>
                    <a:pt x="815213" y="124460"/>
                    <a:pt x="946912" y="158115"/>
                    <a:pt x="1077722" y="198628"/>
                  </a:cubicBezTo>
                  <a:cubicBezTo>
                    <a:pt x="1110869" y="208915"/>
                    <a:pt x="1144905" y="221488"/>
                    <a:pt x="1179068" y="224028"/>
                  </a:cubicBezTo>
                  <a:cubicBezTo>
                    <a:pt x="1238250" y="228219"/>
                    <a:pt x="1280160" y="258191"/>
                    <a:pt x="1320927" y="296926"/>
                  </a:cubicBezTo>
                  <a:cubicBezTo>
                    <a:pt x="1372362" y="345821"/>
                    <a:pt x="1410462" y="400812"/>
                    <a:pt x="1440053" y="459740"/>
                  </a:cubicBezTo>
                  <a:lnTo>
                    <a:pt x="1440053" y="459740"/>
                  </a:lnTo>
                  <a:lnTo>
                    <a:pt x="1440053" y="177546"/>
                  </a:lnTo>
                  <a:lnTo>
                    <a:pt x="1440053" y="177546"/>
                  </a:lnTo>
                  <a:cubicBezTo>
                    <a:pt x="1399921" y="148209"/>
                    <a:pt x="1355471" y="126238"/>
                    <a:pt x="1305687" y="111760"/>
                  </a:cubicBezTo>
                  <a:lnTo>
                    <a:pt x="1170305" y="74422"/>
                  </a:lnTo>
                  <a:cubicBezTo>
                    <a:pt x="1025906" y="24638"/>
                    <a:pt x="877316" y="0"/>
                    <a:pt x="725805" y="0"/>
                  </a:cubicBezTo>
                  <a:close/>
                </a:path>
              </a:pathLst>
            </a:custGeom>
            <a:solidFill>
              <a:srgbClr val="8AB229"/>
            </a:solidFill>
          </p:spPr>
          <p:txBody>
            <a:bodyPr/>
            <a:lstStyle/>
            <a:p>
              <a:endParaRPr lang="en-GB"/>
            </a:p>
          </p:txBody>
        </p:sp>
        <p:sp>
          <p:nvSpPr>
            <p:cNvPr id="9" name="Freeform 9"/>
            <p:cNvSpPr/>
            <p:nvPr/>
          </p:nvSpPr>
          <p:spPr>
            <a:xfrm>
              <a:off x="76073" y="2604643"/>
              <a:ext cx="787146" cy="441833"/>
            </a:xfrm>
            <a:custGeom>
              <a:avLst/>
              <a:gdLst/>
              <a:ahLst/>
              <a:cxnLst/>
              <a:rect l="l" t="t" r="r" b="b"/>
              <a:pathLst>
                <a:path w="787146" h="441833">
                  <a:moveTo>
                    <a:pt x="380746" y="0"/>
                  </a:moveTo>
                  <a:cubicBezTo>
                    <a:pt x="353695" y="0"/>
                    <a:pt x="326136" y="3556"/>
                    <a:pt x="298577" y="11430"/>
                  </a:cubicBezTo>
                  <a:cubicBezTo>
                    <a:pt x="167132" y="48641"/>
                    <a:pt x="64135" y="117729"/>
                    <a:pt x="31877" y="259969"/>
                  </a:cubicBezTo>
                  <a:cubicBezTo>
                    <a:pt x="18288" y="319913"/>
                    <a:pt x="9779" y="381000"/>
                    <a:pt x="0" y="441833"/>
                  </a:cubicBezTo>
                  <a:lnTo>
                    <a:pt x="132715" y="441833"/>
                  </a:lnTo>
                  <a:cubicBezTo>
                    <a:pt x="135001" y="384302"/>
                    <a:pt x="147447" y="327025"/>
                    <a:pt x="171323" y="269875"/>
                  </a:cubicBezTo>
                  <a:cubicBezTo>
                    <a:pt x="198374" y="204851"/>
                    <a:pt x="247396" y="163068"/>
                    <a:pt x="308864" y="133477"/>
                  </a:cubicBezTo>
                  <a:cubicBezTo>
                    <a:pt x="341884" y="117602"/>
                    <a:pt x="373888" y="108839"/>
                    <a:pt x="404622" y="108839"/>
                  </a:cubicBezTo>
                  <a:cubicBezTo>
                    <a:pt x="446278" y="108839"/>
                    <a:pt x="485775" y="124968"/>
                    <a:pt x="523240" y="161544"/>
                  </a:cubicBezTo>
                  <a:cubicBezTo>
                    <a:pt x="578612" y="215519"/>
                    <a:pt x="643382" y="260858"/>
                    <a:pt x="659003" y="345186"/>
                  </a:cubicBezTo>
                  <a:cubicBezTo>
                    <a:pt x="665099" y="377571"/>
                    <a:pt x="668909" y="409829"/>
                    <a:pt x="669925" y="441706"/>
                  </a:cubicBezTo>
                  <a:lnTo>
                    <a:pt x="787146" y="441706"/>
                  </a:lnTo>
                  <a:cubicBezTo>
                    <a:pt x="785241" y="376301"/>
                    <a:pt x="769874" y="309499"/>
                    <a:pt x="739648" y="241427"/>
                  </a:cubicBezTo>
                  <a:cubicBezTo>
                    <a:pt x="689102" y="128016"/>
                    <a:pt x="542798" y="0"/>
                    <a:pt x="380746" y="0"/>
                  </a:cubicBezTo>
                  <a:close/>
                </a:path>
              </a:pathLst>
            </a:custGeom>
            <a:solidFill>
              <a:srgbClr val="EFB52A"/>
            </a:solidFill>
          </p:spPr>
          <p:txBody>
            <a:bodyPr/>
            <a:lstStyle/>
            <a:p>
              <a:endParaRPr lang="en-GB"/>
            </a:p>
          </p:txBody>
        </p:sp>
        <p:sp>
          <p:nvSpPr>
            <p:cNvPr id="10" name="Freeform 10"/>
            <p:cNvSpPr/>
            <p:nvPr/>
          </p:nvSpPr>
          <p:spPr>
            <a:xfrm>
              <a:off x="63500" y="1787652"/>
              <a:ext cx="568452" cy="652653"/>
            </a:xfrm>
            <a:custGeom>
              <a:avLst/>
              <a:gdLst/>
              <a:ahLst/>
              <a:cxnLst/>
              <a:rect l="l" t="t" r="r" b="b"/>
              <a:pathLst>
                <a:path w="568452" h="652653">
                  <a:moveTo>
                    <a:pt x="315849" y="119634"/>
                  </a:moveTo>
                  <a:cubicBezTo>
                    <a:pt x="355727" y="119634"/>
                    <a:pt x="388112" y="145542"/>
                    <a:pt x="410337" y="197104"/>
                  </a:cubicBezTo>
                  <a:cubicBezTo>
                    <a:pt x="438023" y="261620"/>
                    <a:pt x="459613" y="328168"/>
                    <a:pt x="448437" y="400431"/>
                  </a:cubicBezTo>
                  <a:cubicBezTo>
                    <a:pt x="440944" y="450977"/>
                    <a:pt x="427101" y="498221"/>
                    <a:pt x="388874" y="536067"/>
                  </a:cubicBezTo>
                  <a:cubicBezTo>
                    <a:pt x="363474" y="561086"/>
                    <a:pt x="339217" y="573532"/>
                    <a:pt x="311404" y="573532"/>
                  </a:cubicBezTo>
                  <a:cubicBezTo>
                    <a:pt x="296418" y="573532"/>
                    <a:pt x="280416" y="569976"/>
                    <a:pt x="262636" y="562737"/>
                  </a:cubicBezTo>
                  <a:cubicBezTo>
                    <a:pt x="185039" y="531495"/>
                    <a:pt x="141732" y="457200"/>
                    <a:pt x="141478" y="355346"/>
                  </a:cubicBezTo>
                  <a:cubicBezTo>
                    <a:pt x="140843" y="287401"/>
                    <a:pt x="153543" y="223901"/>
                    <a:pt x="205613" y="174498"/>
                  </a:cubicBezTo>
                  <a:lnTo>
                    <a:pt x="240919" y="144780"/>
                  </a:lnTo>
                  <a:cubicBezTo>
                    <a:pt x="267970" y="127889"/>
                    <a:pt x="293116" y="119507"/>
                    <a:pt x="315849" y="119507"/>
                  </a:cubicBezTo>
                  <a:close/>
                  <a:moveTo>
                    <a:pt x="284226" y="0"/>
                  </a:moveTo>
                  <a:cubicBezTo>
                    <a:pt x="281559" y="0"/>
                    <a:pt x="278892" y="254"/>
                    <a:pt x="276479" y="1016"/>
                  </a:cubicBezTo>
                  <a:cubicBezTo>
                    <a:pt x="194056" y="24638"/>
                    <a:pt x="113538" y="52324"/>
                    <a:pt x="57150" y="123825"/>
                  </a:cubicBezTo>
                  <a:cubicBezTo>
                    <a:pt x="24892" y="164719"/>
                    <a:pt x="6731" y="208915"/>
                    <a:pt x="127" y="256794"/>
                  </a:cubicBezTo>
                  <a:lnTo>
                    <a:pt x="0" y="256794"/>
                  </a:lnTo>
                  <a:lnTo>
                    <a:pt x="0" y="358394"/>
                  </a:lnTo>
                  <a:lnTo>
                    <a:pt x="4445" y="424053"/>
                  </a:lnTo>
                  <a:cubicBezTo>
                    <a:pt x="22606" y="562737"/>
                    <a:pt x="126873" y="643255"/>
                    <a:pt x="267081" y="652145"/>
                  </a:cubicBezTo>
                  <a:cubicBezTo>
                    <a:pt x="271907" y="652399"/>
                    <a:pt x="276606" y="652653"/>
                    <a:pt x="281432" y="652653"/>
                  </a:cubicBezTo>
                  <a:cubicBezTo>
                    <a:pt x="420751" y="652653"/>
                    <a:pt x="568452" y="525399"/>
                    <a:pt x="555879" y="356362"/>
                  </a:cubicBezTo>
                  <a:cubicBezTo>
                    <a:pt x="551815" y="302768"/>
                    <a:pt x="538353" y="249301"/>
                    <a:pt x="524002" y="197231"/>
                  </a:cubicBezTo>
                  <a:cubicBezTo>
                    <a:pt x="495554" y="93472"/>
                    <a:pt x="420624" y="36957"/>
                    <a:pt x="321056" y="9017"/>
                  </a:cubicBezTo>
                  <a:cubicBezTo>
                    <a:pt x="309118" y="5588"/>
                    <a:pt x="295783" y="0"/>
                    <a:pt x="284226" y="0"/>
                  </a:cubicBezTo>
                  <a:close/>
                </a:path>
              </a:pathLst>
            </a:custGeom>
            <a:solidFill>
              <a:srgbClr val="8FD9D9"/>
            </a:solidFill>
          </p:spPr>
          <p:txBody>
            <a:bodyPr/>
            <a:lstStyle/>
            <a:p>
              <a:endParaRPr lang="en-GB"/>
            </a:p>
          </p:txBody>
        </p:sp>
      </p:grpSp>
      <p:grpSp>
        <p:nvGrpSpPr>
          <p:cNvPr id="11" name="Group 11"/>
          <p:cNvGrpSpPr>
            <a:grpSpLocks noChangeAspect="1"/>
          </p:cNvGrpSpPr>
          <p:nvPr/>
        </p:nvGrpSpPr>
        <p:grpSpPr>
          <a:xfrm>
            <a:off x="16790356" y="3441916"/>
            <a:ext cx="1561148" cy="3668516"/>
            <a:chOff x="0" y="0"/>
            <a:chExt cx="1561148" cy="3668509"/>
          </a:xfrm>
        </p:grpSpPr>
        <p:sp>
          <p:nvSpPr>
            <p:cNvPr id="12" name="Freeform 12"/>
            <p:cNvSpPr/>
            <p:nvPr/>
          </p:nvSpPr>
          <p:spPr>
            <a:xfrm>
              <a:off x="63373" y="1269746"/>
              <a:ext cx="1434465" cy="2335403"/>
            </a:xfrm>
            <a:custGeom>
              <a:avLst/>
              <a:gdLst/>
              <a:ahLst/>
              <a:cxnLst/>
              <a:rect l="l" t="t" r="r" b="b"/>
              <a:pathLst>
                <a:path w="1434465" h="2335403">
                  <a:moveTo>
                    <a:pt x="1434211" y="0"/>
                  </a:moveTo>
                  <a:cubicBezTo>
                    <a:pt x="1368171" y="33401"/>
                    <a:pt x="1309497" y="80137"/>
                    <a:pt x="1253998" y="132588"/>
                  </a:cubicBezTo>
                  <a:cubicBezTo>
                    <a:pt x="1201166" y="182753"/>
                    <a:pt x="1172210" y="242316"/>
                    <a:pt x="1156335" y="314325"/>
                  </a:cubicBezTo>
                  <a:cubicBezTo>
                    <a:pt x="1136650" y="404749"/>
                    <a:pt x="1138809" y="491490"/>
                    <a:pt x="1163447" y="579628"/>
                  </a:cubicBezTo>
                  <a:cubicBezTo>
                    <a:pt x="1178179" y="632079"/>
                    <a:pt x="1185545" y="686816"/>
                    <a:pt x="1202563" y="738378"/>
                  </a:cubicBezTo>
                  <a:cubicBezTo>
                    <a:pt x="1235710" y="838581"/>
                    <a:pt x="1231519" y="938149"/>
                    <a:pt x="1208278" y="1038606"/>
                  </a:cubicBezTo>
                  <a:cubicBezTo>
                    <a:pt x="1191641" y="1110361"/>
                    <a:pt x="1155446" y="1167511"/>
                    <a:pt x="1090549" y="1205357"/>
                  </a:cubicBezTo>
                  <a:cubicBezTo>
                    <a:pt x="1005078" y="1255141"/>
                    <a:pt x="913130" y="1285621"/>
                    <a:pt x="815467" y="1298194"/>
                  </a:cubicBezTo>
                  <a:lnTo>
                    <a:pt x="571500" y="1327023"/>
                  </a:lnTo>
                  <a:cubicBezTo>
                    <a:pt x="459105" y="1344168"/>
                    <a:pt x="349123" y="1371981"/>
                    <a:pt x="251587" y="1432560"/>
                  </a:cubicBezTo>
                  <a:cubicBezTo>
                    <a:pt x="116332" y="1516507"/>
                    <a:pt x="17399" y="1633093"/>
                    <a:pt x="1270" y="1795399"/>
                  </a:cubicBezTo>
                  <a:cubicBezTo>
                    <a:pt x="762" y="1800352"/>
                    <a:pt x="381" y="1805178"/>
                    <a:pt x="0" y="1810131"/>
                  </a:cubicBezTo>
                  <a:lnTo>
                    <a:pt x="127" y="1810131"/>
                  </a:lnTo>
                  <a:lnTo>
                    <a:pt x="127" y="1918589"/>
                  </a:lnTo>
                  <a:cubicBezTo>
                    <a:pt x="6604" y="2005584"/>
                    <a:pt x="28829" y="2091309"/>
                    <a:pt x="65151" y="2172335"/>
                  </a:cubicBezTo>
                  <a:cubicBezTo>
                    <a:pt x="98298" y="2246503"/>
                    <a:pt x="154559" y="2298954"/>
                    <a:pt x="242316" y="2308098"/>
                  </a:cubicBezTo>
                  <a:cubicBezTo>
                    <a:pt x="276987" y="2311527"/>
                    <a:pt x="310769" y="2323719"/>
                    <a:pt x="345186" y="2330831"/>
                  </a:cubicBezTo>
                  <a:cubicBezTo>
                    <a:pt x="354838" y="2332863"/>
                    <a:pt x="364490" y="2334260"/>
                    <a:pt x="374015" y="2335403"/>
                  </a:cubicBezTo>
                  <a:lnTo>
                    <a:pt x="440436" y="2335403"/>
                  </a:lnTo>
                  <a:cubicBezTo>
                    <a:pt x="536194" y="2324735"/>
                    <a:pt x="616458" y="2268855"/>
                    <a:pt x="655193" y="2194687"/>
                  </a:cubicBezTo>
                  <a:cubicBezTo>
                    <a:pt x="684022" y="2139315"/>
                    <a:pt x="720090" y="2087880"/>
                    <a:pt x="751078" y="2033905"/>
                  </a:cubicBezTo>
                  <a:cubicBezTo>
                    <a:pt x="785749" y="1973961"/>
                    <a:pt x="839343" y="1947164"/>
                    <a:pt x="905764" y="1944624"/>
                  </a:cubicBezTo>
                  <a:lnTo>
                    <a:pt x="1034288" y="1947545"/>
                  </a:lnTo>
                  <a:cubicBezTo>
                    <a:pt x="1068959" y="1947291"/>
                    <a:pt x="1104138" y="1946148"/>
                    <a:pt x="1138428" y="1941830"/>
                  </a:cubicBezTo>
                  <a:lnTo>
                    <a:pt x="1334897" y="1911096"/>
                  </a:lnTo>
                  <a:cubicBezTo>
                    <a:pt x="1368679" y="1905000"/>
                    <a:pt x="1401826" y="1897253"/>
                    <a:pt x="1434338" y="1887982"/>
                  </a:cubicBezTo>
                  <a:lnTo>
                    <a:pt x="1434338" y="1887982"/>
                  </a:lnTo>
                  <a:lnTo>
                    <a:pt x="1434338" y="1691132"/>
                  </a:lnTo>
                  <a:lnTo>
                    <a:pt x="1434338" y="1691132"/>
                  </a:lnTo>
                  <a:cubicBezTo>
                    <a:pt x="1331468" y="1728089"/>
                    <a:pt x="1224534" y="1748282"/>
                    <a:pt x="1114552" y="1748282"/>
                  </a:cubicBezTo>
                  <a:cubicBezTo>
                    <a:pt x="1093851" y="1748282"/>
                    <a:pt x="1073023" y="1747520"/>
                    <a:pt x="1052195" y="1746123"/>
                  </a:cubicBezTo>
                  <a:cubicBezTo>
                    <a:pt x="1038987" y="1745234"/>
                    <a:pt x="1025779" y="1744726"/>
                    <a:pt x="1012825" y="1744726"/>
                  </a:cubicBezTo>
                  <a:cubicBezTo>
                    <a:pt x="939927" y="1744726"/>
                    <a:pt x="871347" y="1759077"/>
                    <a:pt x="801370" y="1784604"/>
                  </a:cubicBezTo>
                  <a:cubicBezTo>
                    <a:pt x="737108" y="1808099"/>
                    <a:pt x="695706" y="1847596"/>
                    <a:pt x="666877" y="1905508"/>
                  </a:cubicBezTo>
                  <a:cubicBezTo>
                    <a:pt x="635762" y="1968246"/>
                    <a:pt x="601853" y="2029841"/>
                    <a:pt x="575310" y="2094738"/>
                  </a:cubicBezTo>
                  <a:cubicBezTo>
                    <a:pt x="549910" y="2156333"/>
                    <a:pt x="504317" y="2184908"/>
                    <a:pt x="443103" y="2195703"/>
                  </a:cubicBezTo>
                  <a:cubicBezTo>
                    <a:pt x="424561" y="2198878"/>
                    <a:pt x="406146" y="2200402"/>
                    <a:pt x="387985" y="2200402"/>
                  </a:cubicBezTo>
                  <a:cubicBezTo>
                    <a:pt x="336042" y="2200402"/>
                    <a:pt x="285750" y="2188083"/>
                    <a:pt x="236855" y="2168017"/>
                  </a:cubicBezTo>
                  <a:cubicBezTo>
                    <a:pt x="219710" y="2160905"/>
                    <a:pt x="201549" y="2148333"/>
                    <a:pt x="191135" y="2133473"/>
                  </a:cubicBezTo>
                  <a:cubicBezTo>
                    <a:pt x="138049" y="2057908"/>
                    <a:pt x="108966" y="1974596"/>
                    <a:pt x="119634" y="1880743"/>
                  </a:cubicBezTo>
                  <a:cubicBezTo>
                    <a:pt x="124460" y="1837055"/>
                    <a:pt x="144653" y="1802385"/>
                    <a:pt x="172720" y="1766824"/>
                  </a:cubicBezTo>
                  <a:cubicBezTo>
                    <a:pt x="269240" y="1644523"/>
                    <a:pt x="404495" y="1599565"/>
                    <a:pt x="547370" y="1569593"/>
                  </a:cubicBezTo>
                  <a:cubicBezTo>
                    <a:pt x="616077" y="1555242"/>
                    <a:pt x="686181" y="1546479"/>
                    <a:pt x="756031" y="1541908"/>
                  </a:cubicBezTo>
                  <a:cubicBezTo>
                    <a:pt x="862457" y="1534668"/>
                    <a:pt x="963422" y="1508761"/>
                    <a:pt x="1062228" y="1470407"/>
                  </a:cubicBezTo>
                  <a:cubicBezTo>
                    <a:pt x="1172718" y="1427480"/>
                    <a:pt x="1250823" y="1355345"/>
                    <a:pt x="1303909" y="1246633"/>
                  </a:cubicBezTo>
                  <a:cubicBezTo>
                    <a:pt x="1361186" y="1129539"/>
                    <a:pt x="1378712" y="1010667"/>
                    <a:pt x="1362075" y="883412"/>
                  </a:cubicBezTo>
                  <a:cubicBezTo>
                    <a:pt x="1349883" y="790702"/>
                    <a:pt x="1337818" y="697865"/>
                    <a:pt x="1304417" y="609473"/>
                  </a:cubicBezTo>
                  <a:cubicBezTo>
                    <a:pt x="1278509" y="540639"/>
                    <a:pt x="1286129" y="470408"/>
                    <a:pt x="1299972" y="401574"/>
                  </a:cubicBezTo>
                  <a:cubicBezTo>
                    <a:pt x="1306068" y="372618"/>
                    <a:pt x="1322324" y="343027"/>
                    <a:pt x="1341120" y="319405"/>
                  </a:cubicBezTo>
                  <a:cubicBezTo>
                    <a:pt x="1368933" y="284353"/>
                    <a:pt x="1400175" y="255016"/>
                    <a:pt x="1434465" y="231140"/>
                  </a:cubicBezTo>
                  <a:lnTo>
                    <a:pt x="1434465" y="231140"/>
                  </a:lnTo>
                  <a:lnTo>
                    <a:pt x="1434465" y="0"/>
                  </a:lnTo>
                  <a:close/>
                </a:path>
              </a:pathLst>
            </a:custGeom>
            <a:solidFill>
              <a:srgbClr val="EFB52A"/>
            </a:solidFill>
          </p:spPr>
          <p:txBody>
            <a:bodyPr/>
            <a:lstStyle/>
            <a:p>
              <a:endParaRPr lang="en-GB"/>
            </a:p>
          </p:txBody>
        </p:sp>
        <p:sp>
          <p:nvSpPr>
            <p:cNvPr id="13" name="Freeform 13"/>
            <p:cNvSpPr/>
            <p:nvPr/>
          </p:nvSpPr>
          <p:spPr>
            <a:xfrm>
              <a:off x="99695" y="71882"/>
              <a:ext cx="925322" cy="791718"/>
            </a:xfrm>
            <a:custGeom>
              <a:avLst/>
              <a:gdLst/>
              <a:ahLst/>
              <a:cxnLst/>
              <a:rect l="l" t="t" r="r" b="b"/>
              <a:pathLst>
                <a:path w="925322" h="791718">
                  <a:moveTo>
                    <a:pt x="420243" y="136525"/>
                  </a:moveTo>
                  <a:cubicBezTo>
                    <a:pt x="484505" y="136525"/>
                    <a:pt x="548513" y="148971"/>
                    <a:pt x="612267" y="175641"/>
                  </a:cubicBezTo>
                  <a:cubicBezTo>
                    <a:pt x="677291" y="202692"/>
                    <a:pt x="719074" y="251714"/>
                    <a:pt x="748665" y="313182"/>
                  </a:cubicBezTo>
                  <a:cubicBezTo>
                    <a:pt x="785876" y="390779"/>
                    <a:pt x="784352" y="462534"/>
                    <a:pt x="720598" y="527558"/>
                  </a:cubicBezTo>
                  <a:cubicBezTo>
                    <a:pt x="666623" y="582930"/>
                    <a:pt x="621284" y="647700"/>
                    <a:pt x="536956" y="663321"/>
                  </a:cubicBezTo>
                  <a:cubicBezTo>
                    <a:pt x="498475" y="670433"/>
                    <a:pt x="460375" y="674497"/>
                    <a:pt x="422783" y="674497"/>
                  </a:cubicBezTo>
                  <a:cubicBezTo>
                    <a:pt x="356108" y="674497"/>
                    <a:pt x="290957" y="661924"/>
                    <a:pt x="228600" y="631698"/>
                  </a:cubicBezTo>
                  <a:cubicBezTo>
                    <a:pt x="76962" y="558419"/>
                    <a:pt x="108204" y="572770"/>
                    <a:pt x="92202" y="408559"/>
                  </a:cubicBezTo>
                  <a:cubicBezTo>
                    <a:pt x="80518" y="326517"/>
                    <a:pt x="136779" y="253873"/>
                    <a:pt x="206883" y="187833"/>
                  </a:cubicBezTo>
                  <a:cubicBezTo>
                    <a:pt x="217805" y="177546"/>
                    <a:pt x="232664" y="169545"/>
                    <a:pt x="247142" y="164973"/>
                  </a:cubicBezTo>
                  <a:cubicBezTo>
                    <a:pt x="305181" y="146558"/>
                    <a:pt x="362839" y="136652"/>
                    <a:pt x="420370" y="136652"/>
                  </a:cubicBezTo>
                  <a:close/>
                  <a:moveTo>
                    <a:pt x="401447" y="0"/>
                  </a:moveTo>
                  <a:cubicBezTo>
                    <a:pt x="236728" y="0"/>
                    <a:pt x="121793" y="74041"/>
                    <a:pt x="44069" y="219964"/>
                  </a:cubicBezTo>
                  <a:cubicBezTo>
                    <a:pt x="15113" y="274320"/>
                    <a:pt x="0" y="327914"/>
                    <a:pt x="9398" y="387477"/>
                  </a:cubicBezTo>
                  <a:cubicBezTo>
                    <a:pt x="18542" y="444754"/>
                    <a:pt x="39751" y="501142"/>
                    <a:pt x="39878" y="558165"/>
                  </a:cubicBezTo>
                  <a:cubicBezTo>
                    <a:pt x="40259" y="622300"/>
                    <a:pt x="71755" y="663448"/>
                    <a:pt x="117856" y="692785"/>
                  </a:cubicBezTo>
                  <a:cubicBezTo>
                    <a:pt x="217043" y="756539"/>
                    <a:pt x="319786" y="791718"/>
                    <a:pt x="425958" y="791718"/>
                  </a:cubicBezTo>
                  <a:cubicBezTo>
                    <a:pt x="495935" y="791718"/>
                    <a:pt x="567563" y="776478"/>
                    <a:pt x="640715" y="743966"/>
                  </a:cubicBezTo>
                  <a:cubicBezTo>
                    <a:pt x="773049" y="685038"/>
                    <a:pt x="925322" y="495554"/>
                    <a:pt x="870712" y="302768"/>
                  </a:cubicBezTo>
                  <a:cubicBezTo>
                    <a:pt x="833501" y="171323"/>
                    <a:pt x="764413" y="68326"/>
                    <a:pt x="622173" y="36068"/>
                  </a:cubicBezTo>
                  <a:cubicBezTo>
                    <a:pt x="554101" y="20701"/>
                    <a:pt x="484632" y="11938"/>
                    <a:pt x="415798" y="254"/>
                  </a:cubicBezTo>
                  <a:cubicBezTo>
                    <a:pt x="410972" y="127"/>
                    <a:pt x="406146" y="127"/>
                    <a:pt x="401447" y="127"/>
                  </a:cubicBezTo>
                  <a:close/>
                </a:path>
              </a:pathLst>
            </a:custGeom>
            <a:solidFill>
              <a:srgbClr val="EFB52A"/>
            </a:solidFill>
          </p:spPr>
          <p:txBody>
            <a:bodyPr/>
            <a:lstStyle/>
            <a:p>
              <a:endParaRPr lang="en-GB"/>
            </a:p>
          </p:txBody>
        </p:sp>
        <p:sp>
          <p:nvSpPr>
            <p:cNvPr id="14" name="Freeform 14"/>
            <p:cNvSpPr/>
            <p:nvPr/>
          </p:nvSpPr>
          <p:spPr>
            <a:xfrm>
              <a:off x="1137666" y="63500"/>
              <a:ext cx="359918" cy="556641"/>
            </a:xfrm>
            <a:custGeom>
              <a:avLst/>
              <a:gdLst/>
              <a:ahLst/>
              <a:cxnLst/>
              <a:rect l="l" t="t" r="r" b="b"/>
              <a:pathLst>
                <a:path w="359918" h="556641">
                  <a:moveTo>
                    <a:pt x="302641" y="0"/>
                  </a:moveTo>
                  <a:lnTo>
                    <a:pt x="236982" y="4445"/>
                  </a:lnTo>
                  <a:cubicBezTo>
                    <a:pt x="98298" y="22606"/>
                    <a:pt x="17780" y="126873"/>
                    <a:pt x="8763" y="267081"/>
                  </a:cubicBezTo>
                  <a:cubicBezTo>
                    <a:pt x="0" y="404749"/>
                    <a:pt x="119888" y="556641"/>
                    <a:pt x="284480" y="556641"/>
                  </a:cubicBezTo>
                  <a:cubicBezTo>
                    <a:pt x="291084" y="556641"/>
                    <a:pt x="297815" y="556387"/>
                    <a:pt x="304546" y="555879"/>
                  </a:cubicBezTo>
                  <a:cubicBezTo>
                    <a:pt x="323088" y="554482"/>
                    <a:pt x="341503" y="551942"/>
                    <a:pt x="359918" y="548640"/>
                  </a:cubicBezTo>
                  <a:lnTo>
                    <a:pt x="359918" y="548640"/>
                  </a:lnTo>
                  <a:lnTo>
                    <a:pt x="359918" y="445008"/>
                  </a:lnTo>
                  <a:lnTo>
                    <a:pt x="359918" y="445008"/>
                  </a:lnTo>
                  <a:cubicBezTo>
                    <a:pt x="340233" y="449072"/>
                    <a:pt x="320167" y="451358"/>
                    <a:pt x="299720" y="451358"/>
                  </a:cubicBezTo>
                  <a:cubicBezTo>
                    <a:pt x="286893" y="451358"/>
                    <a:pt x="273812" y="450469"/>
                    <a:pt x="260477" y="448437"/>
                  </a:cubicBezTo>
                  <a:cubicBezTo>
                    <a:pt x="209931" y="440944"/>
                    <a:pt x="162687" y="427101"/>
                    <a:pt x="124841" y="388874"/>
                  </a:cubicBezTo>
                  <a:cubicBezTo>
                    <a:pt x="86360" y="349758"/>
                    <a:pt x="77597" y="313563"/>
                    <a:pt x="98171" y="262636"/>
                  </a:cubicBezTo>
                  <a:cubicBezTo>
                    <a:pt x="129413" y="185039"/>
                    <a:pt x="203708" y="141732"/>
                    <a:pt x="305562" y="141478"/>
                  </a:cubicBezTo>
                  <a:cubicBezTo>
                    <a:pt x="306959" y="141478"/>
                    <a:pt x="308483" y="141478"/>
                    <a:pt x="309880" y="141478"/>
                  </a:cubicBezTo>
                  <a:cubicBezTo>
                    <a:pt x="326898" y="141478"/>
                    <a:pt x="343662" y="142367"/>
                    <a:pt x="359918" y="144526"/>
                  </a:cubicBezTo>
                  <a:lnTo>
                    <a:pt x="359918" y="144526"/>
                  </a:lnTo>
                  <a:lnTo>
                    <a:pt x="359918" y="0"/>
                  </a:lnTo>
                  <a:close/>
                </a:path>
              </a:pathLst>
            </a:custGeom>
            <a:solidFill>
              <a:srgbClr val="8FD9D9"/>
            </a:solidFill>
          </p:spPr>
          <p:txBody>
            <a:bodyPr/>
            <a:lstStyle/>
            <a:p>
              <a:endParaRPr lang="en-GB"/>
            </a:p>
          </p:txBody>
        </p:sp>
      </p:grpSp>
      <p:sp>
        <p:nvSpPr>
          <p:cNvPr id="15" name="TextBox 15"/>
          <p:cNvSpPr txBox="1"/>
          <p:nvPr/>
        </p:nvSpPr>
        <p:spPr>
          <a:xfrm>
            <a:off x="376628" y="855345"/>
            <a:ext cx="7653156" cy="1962150"/>
          </a:xfrm>
          <a:prstGeom prst="rect">
            <a:avLst/>
          </a:prstGeom>
        </p:spPr>
        <p:txBody>
          <a:bodyPr wrap="square" lIns="0" tIns="0" rIns="0" bIns="0" rtlCol="0" anchor="t">
            <a:spAutoFit/>
          </a:bodyPr>
          <a:lstStyle/>
          <a:p>
            <a:pPr algn="ctr">
              <a:lnSpc>
                <a:spcPts val="7500"/>
              </a:lnSpc>
            </a:pPr>
            <a:r>
              <a:rPr lang="en-US" sz="7500" dirty="0">
                <a:solidFill>
                  <a:srgbClr val="F8F5F1"/>
                </a:solidFill>
                <a:latin typeface="Sensei"/>
              </a:rPr>
              <a:t>WE ARE LOOKING FOR NEW MEMBERS!</a:t>
            </a:r>
          </a:p>
        </p:txBody>
      </p:sp>
      <p:sp>
        <p:nvSpPr>
          <p:cNvPr id="16" name="TextBox 16"/>
          <p:cNvSpPr txBox="1"/>
          <p:nvPr/>
        </p:nvSpPr>
        <p:spPr>
          <a:xfrm>
            <a:off x="376628" y="3020739"/>
            <a:ext cx="7859830" cy="4678882"/>
          </a:xfrm>
          <a:prstGeom prst="rect">
            <a:avLst/>
          </a:prstGeom>
        </p:spPr>
        <p:txBody>
          <a:bodyPr lIns="0" tIns="0" rIns="0" bIns="0" rtlCol="0" anchor="t">
            <a:spAutoFit/>
          </a:bodyPr>
          <a:lstStyle/>
          <a:p>
            <a:pPr algn="l">
              <a:lnSpc>
                <a:spcPts val="4647"/>
              </a:lnSpc>
            </a:pPr>
            <a:r>
              <a:rPr lang="en-US" sz="4699">
                <a:solidFill>
                  <a:srgbClr val="F8F5F1"/>
                </a:solidFill>
                <a:latin typeface="KG Primary Penmanship"/>
              </a:rPr>
              <a:t>CHASA is a group of busy parents and friends of the school who arrange fundraising events (such as fairs,</a:t>
            </a:r>
          </a:p>
          <a:p>
            <a:pPr algn="l">
              <a:lnSpc>
                <a:spcPts val="4647"/>
              </a:lnSpc>
            </a:pPr>
            <a:r>
              <a:rPr lang="en-US" sz="4699">
                <a:solidFill>
                  <a:srgbClr val="F8F5F1"/>
                </a:solidFill>
                <a:latin typeface="KG Primary Penmanship"/>
              </a:rPr>
              <a:t>quiz nights, raffles, ice cream Fridays, and discos) throughout the year to generate extra funds to buy resources to benefit the children at Crayke CE Primary School. </a:t>
            </a:r>
          </a:p>
        </p:txBody>
      </p:sp>
      <p:sp>
        <p:nvSpPr>
          <p:cNvPr id="17" name="TextBox 17"/>
          <p:cNvSpPr txBox="1"/>
          <p:nvPr/>
        </p:nvSpPr>
        <p:spPr>
          <a:xfrm>
            <a:off x="8856374" y="428492"/>
            <a:ext cx="8145297" cy="9771842"/>
          </a:xfrm>
          <a:prstGeom prst="rect">
            <a:avLst/>
          </a:prstGeom>
        </p:spPr>
        <p:txBody>
          <a:bodyPr lIns="0" tIns="0" rIns="0" bIns="0" rtlCol="0" anchor="t">
            <a:spAutoFit/>
          </a:bodyPr>
          <a:lstStyle/>
          <a:p>
            <a:pPr algn="l">
              <a:lnSpc>
                <a:spcPts val="3975"/>
              </a:lnSpc>
            </a:pPr>
            <a:r>
              <a:rPr lang="en-US" sz="3999" dirty="0">
                <a:solidFill>
                  <a:srgbClr val="EFB52A"/>
                </a:solidFill>
                <a:latin typeface="KG Primary Penmanship"/>
              </a:rPr>
              <a:t>Over the years we have raised funds to buy many things including books, IT equipment and dining tables for the hall. We also fund book bags for our Reception new starters and hoodies for our Y6 leavers.</a:t>
            </a:r>
          </a:p>
          <a:p>
            <a:pPr algn="r">
              <a:lnSpc>
                <a:spcPts val="3975"/>
              </a:lnSpc>
            </a:pPr>
            <a:endParaRPr lang="en-US" sz="3999" dirty="0">
              <a:solidFill>
                <a:srgbClr val="EFB52A"/>
              </a:solidFill>
              <a:latin typeface="KG Primary Penmanship"/>
            </a:endParaRPr>
          </a:p>
          <a:p>
            <a:pPr algn="l">
              <a:lnSpc>
                <a:spcPts val="3975"/>
              </a:lnSpc>
            </a:pPr>
            <a:r>
              <a:rPr lang="en-US" sz="3999" dirty="0">
                <a:solidFill>
                  <a:srgbClr val="EFB52A"/>
                </a:solidFill>
                <a:latin typeface="KG Primary Penmanship"/>
              </a:rPr>
              <a:t>With each passing year, as Y6 children move on to secondary school, we lose members and therefore, in order to continue </a:t>
            </a:r>
            <a:r>
              <a:rPr lang="en-US" sz="3999" dirty="0" err="1">
                <a:solidFill>
                  <a:srgbClr val="EFB52A"/>
                </a:solidFill>
                <a:latin typeface="KG Primary Penmanship"/>
              </a:rPr>
              <a:t>organising</a:t>
            </a:r>
            <a:r>
              <a:rPr lang="en-US" sz="3999" dirty="0">
                <a:solidFill>
                  <a:srgbClr val="EFB52A"/>
                </a:solidFill>
                <a:latin typeface="KG Primary Penmanship"/>
              </a:rPr>
              <a:t> fun events for the children and their families, we need new members to join us. Please look out for our meeting dates that we will </a:t>
            </a:r>
            <a:r>
              <a:rPr lang="en-US" sz="3999" dirty="0" err="1">
                <a:solidFill>
                  <a:srgbClr val="EFB52A"/>
                </a:solidFill>
                <a:latin typeface="KG Primary Penmanship"/>
              </a:rPr>
              <a:t>publicise</a:t>
            </a:r>
            <a:r>
              <a:rPr lang="en-US" sz="3999" dirty="0">
                <a:solidFill>
                  <a:srgbClr val="EFB52A"/>
                </a:solidFill>
                <a:latin typeface="KG Primary Penmanship"/>
              </a:rPr>
              <a:t> in the school newsletter. </a:t>
            </a:r>
          </a:p>
          <a:p>
            <a:pPr algn="r">
              <a:lnSpc>
                <a:spcPts val="3975"/>
              </a:lnSpc>
            </a:pPr>
            <a:endParaRPr lang="en-US" sz="3999" dirty="0">
              <a:solidFill>
                <a:srgbClr val="EFB52A"/>
              </a:solidFill>
              <a:latin typeface="KG Primary Penmanship"/>
            </a:endParaRPr>
          </a:p>
          <a:p>
            <a:pPr algn="l">
              <a:lnSpc>
                <a:spcPts val="3975"/>
              </a:lnSpc>
            </a:pPr>
            <a:r>
              <a:rPr lang="en-US" sz="3999" dirty="0">
                <a:solidFill>
                  <a:srgbClr val="EFB52A"/>
                </a:solidFill>
                <a:latin typeface="KG Primary Penmanship"/>
              </a:rPr>
              <a:t>If you are unable to attend meetings but have fundraising suggestions or can help us at our main events (such as the discos and Summer Fairs) please do let us know. We cannot arrange these events without your help.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7785" y="-63503"/>
            <a:ext cx="3441697" cy="1564996"/>
            <a:chOff x="0" y="0"/>
            <a:chExt cx="3441700" cy="1564996"/>
          </a:xfrm>
        </p:grpSpPr>
        <p:sp>
          <p:nvSpPr>
            <p:cNvPr id="3" name="Freeform 3"/>
            <p:cNvSpPr/>
            <p:nvPr/>
          </p:nvSpPr>
          <p:spPr>
            <a:xfrm>
              <a:off x="63500" y="63500"/>
              <a:ext cx="2712847" cy="1438021"/>
            </a:xfrm>
            <a:custGeom>
              <a:avLst/>
              <a:gdLst/>
              <a:ahLst/>
              <a:cxnLst/>
              <a:rect l="l" t="t" r="r" b="b"/>
              <a:pathLst>
                <a:path w="2712847" h="1438021">
                  <a:moveTo>
                    <a:pt x="1652524" y="0"/>
                  </a:moveTo>
                  <a:cubicBezTo>
                    <a:pt x="1599819" y="51689"/>
                    <a:pt x="1566672" y="119761"/>
                    <a:pt x="1557909" y="206883"/>
                  </a:cubicBezTo>
                  <a:cubicBezTo>
                    <a:pt x="1551178" y="273558"/>
                    <a:pt x="1561211" y="339471"/>
                    <a:pt x="1583944" y="403733"/>
                  </a:cubicBezTo>
                  <a:lnTo>
                    <a:pt x="1677924" y="689610"/>
                  </a:lnTo>
                  <a:cubicBezTo>
                    <a:pt x="1697736" y="753364"/>
                    <a:pt x="1698498" y="815086"/>
                    <a:pt x="1640967" y="861949"/>
                  </a:cubicBezTo>
                  <a:cubicBezTo>
                    <a:pt x="1586484" y="860806"/>
                    <a:pt x="1541907" y="841375"/>
                    <a:pt x="1503172" y="806831"/>
                  </a:cubicBezTo>
                  <a:cubicBezTo>
                    <a:pt x="1460881" y="769112"/>
                    <a:pt x="1416177" y="733425"/>
                    <a:pt x="1376807" y="692912"/>
                  </a:cubicBezTo>
                  <a:cubicBezTo>
                    <a:pt x="1326896" y="641604"/>
                    <a:pt x="1264920" y="608330"/>
                    <a:pt x="1205611" y="571754"/>
                  </a:cubicBezTo>
                  <a:cubicBezTo>
                    <a:pt x="1189228" y="561594"/>
                    <a:pt x="1166114" y="554482"/>
                    <a:pt x="1145921" y="554482"/>
                  </a:cubicBezTo>
                  <a:cubicBezTo>
                    <a:pt x="1140206" y="554482"/>
                    <a:pt x="1134872" y="554990"/>
                    <a:pt x="1129792" y="556260"/>
                  </a:cubicBezTo>
                  <a:cubicBezTo>
                    <a:pt x="1028700" y="580517"/>
                    <a:pt x="931291" y="615315"/>
                    <a:pt x="850519" y="685165"/>
                  </a:cubicBezTo>
                  <a:cubicBezTo>
                    <a:pt x="807466" y="722249"/>
                    <a:pt x="763397" y="758317"/>
                    <a:pt x="719709" y="794512"/>
                  </a:cubicBezTo>
                  <a:lnTo>
                    <a:pt x="680339" y="825373"/>
                  </a:lnTo>
                  <a:cubicBezTo>
                    <a:pt x="667893" y="832104"/>
                    <a:pt x="654812" y="835279"/>
                    <a:pt x="641985" y="835279"/>
                  </a:cubicBezTo>
                  <a:cubicBezTo>
                    <a:pt x="605282" y="835279"/>
                    <a:pt x="571500" y="809625"/>
                    <a:pt x="565658" y="769366"/>
                  </a:cubicBezTo>
                  <a:cubicBezTo>
                    <a:pt x="562610" y="747395"/>
                    <a:pt x="565658" y="722122"/>
                    <a:pt x="574167" y="701548"/>
                  </a:cubicBezTo>
                  <a:cubicBezTo>
                    <a:pt x="589026" y="664591"/>
                    <a:pt x="609346" y="629793"/>
                    <a:pt x="628904" y="594741"/>
                  </a:cubicBezTo>
                  <a:cubicBezTo>
                    <a:pt x="691642" y="481711"/>
                    <a:pt x="726821" y="361569"/>
                    <a:pt x="726186" y="231394"/>
                  </a:cubicBezTo>
                  <a:cubicBezTo>
                    <a:pt x="726059" y="158496"/>
                    <a:pt x="697865" y="101092"/>
                    <a:pt x="633984" y="65151"/>
                  </a:cubicBezTo>
                  <a:cubicBezTo>
                    <a:pt x="605409" y="49022"/>
                    <a:pt x="573913" y="35687"/>
                    <a:pt x="542290" y="27559"/>
                  </a:cubicBezTo>
                  <a:cubicBezTo>
                    <a:pt x="512191" y="19812"/>
                    <a:pt x="482346" y="16256"/>
                    <a:pt x="452755" y="16256"/>
                  </a:cubicBezTo>
                  <a:cubicBezTo>
                    <a:pt x="396494" y="16256"/>
                    <a:pt x="341249" y="29083"/>
                    <a:pt x="287020" y="50165"/>
                  </a:cubicBezTo>
                  <a:cubicBezTo>
                    <a:pt x="183515" y="90551"/>
                    <a:pt x="100584" y="155194"/>
                    <a:pt x="57785" y="260350"/>
                  </a:cubicBezTo>
                  <a:cubicBezTo>
                    <a:pt x="38735" y="306070"/>
                    <a:pt x="26035" y="355219"/>
                    <a:pt x="15367" y="403860"/>
                  </a:cubicBezTo>
                  <a:cubicBezTo>
                    <a:pt x="3937" y="456565"/>
                    <a:pt x="381" y="509397"/>
                    <a:pt x="0" y="562483"/>
                  </a:cubicBezTo>
                  <a:lnTo>
                    <a:pt x="0" y="562483"/>
                  </a:lnTo>
                  <a:lnTo>
                    <a:pt x="0" y="584581"/>
                  </a:lnTo>
                  <a:cubicBezTo>
                    <a:pt x="381" y="637540"/>
                    <a:pt x="3175" y="690753"/>
                    <a:pt x="3937" y="743839"/>
                  </a:cubicBezTo>
                  <a:cubicBezTo>
                    <a:pt x="5715" y="870077"/>
                    <a:pt x="35941" y="987933"/>
                    <a:pt x="77978" y="1105281"/>
                  </a:cubicBezTo>
                  <a:cubicBezTo>
                    <a:pt x="119888" y="1221486"/>
                    <a:pt x="199771" y="1303274"/>
                    <a:pt x="303149" y="1364742"/>
                  </a:cubicBezTo>
                  <a:cubicBezTo>
                    <a:pt x="325755" y="1378204"/>
                    <a:pt x="352679" y="1389634"/>
                    <a:pt x="378206" y="1390904"/>
                  </a:cubicBezTo>
                  <a:cubicBezTo>
                    <a:pt x="397637" y="1392047"/>
                    <a:pt x="417068" y="1392682"/>
                    <a:pt x="436372" y="1392682"/>
                  </a:cubicBezTo>
                  <a:cubicBezTo>
                    <a:pt x="520827" y="1392682"/>
                    <a:pt x="603250" y="1379474"/>
                    <a:pt x="676656" y="1329563"/>
                  </a:cubicBezTo>
                  <a:lnTo>
                    <a:pt x="888365" y="1177925"/>
                  </a:lnTo>
                  <a:cubicBezTo>
                    <a:pt x="921766" y="1153922"/>
                    <a:pt x="943356" y="1141603"/>
                    <a:pt x="964057" y="1141603"/>
                  </a:cubicBezTo>
                  <a:cubicBezTo>
                    <a:pt x="986917" y="1141603"/>
                    <a:pt x="1008888" y="1156716"/>
                    <a:pt x="1044702" y="1187704"/>
                  </a:cubicBezTo>
                  <a:lnTo>
                    <a:pt x="1090041" y="1227455"/>
                  </a:lnTo>
                  <a:cubicBezTo>
                    <a:pt x="1145921" y="1281557"/>
                    <a:pt x="1209421" y="1324229"/>
                    <a:pt x="1280160" y="1356106"/>
                  </a:cubicBezTo>
                  <a:lnTo>
                    <a:pt x="1316101" y="1373632"/>
                  </a:lnTo>
                  <a:cubicBezTo>
                    <a:pt x="1383157" y="1420495"/>
                    <a:pt x="1456182" y="1438021"/>
                    <a:pt x="1532382" y="1438021"/>
                  </a:cubicBezTo>
                  <a:cubicBezTo>
                    <a:pt x="1558544" y="1438021"/>
                    <a:pt x="1585087" y="1435989"/>
                    <a:pt x="1611884" y="1432306"/>
                  </a:cubicBezTo>
                  <a:cubicBezTo>
                    <a:pt x="1634998" y="1429258"/>
                    <a:pt x="1657477" y="1419606"/>
                    <a:pt x="1680591" y="1418590"/>
                  </a:cubicBezTo>
                  <a:cubicBezTo>
                    <a:pt x="1855597" y="1410589"/>
                    <a:pt x="1989328" y="1316355"/>
                    <a:pt x="2114423" y="1208278"/>
                  </a:cubicBezTo>
                  <a:cubicBezTo>
                    <a:pt x="2161794" y="1167257"/>
                    <a:pt x="2202561" y="1117854"/>
                    <a:pt x="2230628" y="1058799"/>
                  </a:cubicBezTo>
                  <a:cubicBezTo>
                    <a:pt x="2287651" y="938657"/>
                    <a:pt x="2317750" y="813308"/>
                    <a:pt x="2311400" y="680466"/>
                  </a:cubicBezTo>
                  <a:lnTo>
                    <a:pt x="2296160" y="500507"/>
                  </a:lnTo>
                  <a:cubicBezTo>
                    <a:pt x="2292858" y="450469"/>
                    <a:pt x="2288032" y="400050"/>
                    <a:pt x="2291207" y="350266"/>
                  </a:cubicBezTo>
                  <a:cubicBezTo>
                    <a:pt x="2295144" y="288925"/>
                    <a:pt x="2313559" y="229616"/>
                    <a:pt x="2368169" y="193802"/>
                  </a:cubicBezTo>
                  <a:cubicBezTo>
                    <a:pt x="2426589" y="155575"/>
                    <a:pt x="2488692" y="122555"/>
                    <a:pt x="2549779" y="88519"/>
                  </a:cubicBezTo>
                  <a:cubicBezTo>
                    <a:pt x="2602484" y="59309"/>
                    <a:pt x="2658237" y="35433"/>
                    <a:pt x="2708529" y="2794"/>
                  </a:cubicBezTo>
                  <a:cubicBezTo>
                    <a:pt x="2709926" y="1905"/>
                    <a:pt x="2711450" y="889"/>
                    <a:pt x="2712847" y="0"/>
                  </a:cubicBezTo>
                  <a:lnTo>
                    <a:pt x="2439035" y="0"/>
                  </a:lnTo>
                  <a:cubicBezTo>
                    <a:pt x="2382266" y="33274"/>
                    <a:pt x="2325243" y="66040"/>
                    <a:pt x="2266188" y="94742"/>
                  </a:cubicBezTo>
                  <a:cubicBezTo>
                    <a:pt x="2179320" y="136906"/>
                    <a:pt x="2136521" y="207899"/>
                    <a:pt x="2115439" y="295402"/>
                  </a:cubicBezTo>
                  <a:cubicBezTo>
                    <a:pt x="2106168" y="333502"/>
                    <a:pt x="2103882" y="374396"/>
                    <a:pt x="2104644" y="413893"/>
                  </a:cubicBezTo>
                  <a:lnTo>
                    <a:pt x="2117090" y="734060"/>
                  </a:lnTo>
                  <a:cubicBezTo>
                    <a:pt x="2119249" y="822198"/>
                    <a:pt x="2097786" y="906907"/>
                    <a:pt x="2066036" y="988314"/>
                  </a:cubicBezTo>
                  <a:cubicBezTo>
                    <a:pt x="2017903" y="1112266"/>
                    <a:pt x="1929384" y="1204341"/>
                    <a:pt x="1812290" y="1261110"/>
                  </a:cubicBezTo>
                  <a:cubicBezTo>
                    <a:pt x="1763141" y="1284732"/>
                    <a:pt x="1707007" y="1296162"/>
                    <a:pt x="1650111" y="1296162"/>
                  </a:cubicBezTo>
                  <a:cubicBezTo>
                    <a:pt x="1632331" y="1296162"/>
                    <a:pt x="1614551" y="1295019"/>
                    <a:pt x="1596898" y="1292860"/>
                  </a:cubicBezTo>
                  <a:cubicBezTo>
                    <a:pt x="1577975" y="1290447"/>
                    <a:pt x="1559433" y="1279652"/>
                    <a:pt x="1541907" y="1270508"/>
                  </a:cubicBezTo>
                  <a:lnTo>
                    <a:pt x="1366012" y="1175639"/>
                  </a:lnTo>
                  <a:cubicBezTo>
                    <a:pt x="1320038" y="1148461"/>
                    <a:pt x="1276731" y="1116965"/>
                    <a:pt x="1233551" y="1085596"/>
                  </a:cubicBezTo>
                  <a:cubicBezTo>
                    <a:pt x="1172591" y="1041400"/>
                    <a:pt x="1100709" y="1026033"/>
                    <a:pt x="1029970" y="1009523"/>
                  </a:cubicBezTo>
                  <a:cubicBezTo>
                    <a:pt x="1020064" y="1007237"/>
                    <a:pt x="1010539" y="1006094"/>
                    <a:pt x="1001268" y="1006094"/>
                  </a:cubicBezTo>
                  <a:cubicBezTo>
                    <a:pt x="952881" y="1006094"/>
                    <a:pt x="913130" y="1035177"/>
                    <a:pt x="875665" y="1065911"/>
                  </a:cubicBezTo>
                  <a:lnTo>
                    <a:pt x="762000" y="1164082"/>
                  </a:lnTo>
                  <a:cubicBezTo>
                    <a:pt x="692658" y="1228725"/>
                    <a:pt x="607060" y="1243330"/>
                    <a:pt x="519811" y="1243330"/>
                  </a:cubicBezTo>
                  <a:cubicBezTo>
                    <a:pt x="513334" y="1243330"/>
                    <a:pt x="506730" y="1243203"/>
                    <a:pt x="500253" y="1243076"/>
                  </a:cubicBezTo>
                  <a:cubicBezTo>
                    <a:pt x="387096" y="1240409"/>
                    <a:pt x="306197" y="1173861"/>
                    <a:pt x="246761" y="1084453"/>
                  </a:cubicBezTo>
                  <a:cubicBezTo>
                    <a:pt x="188595" y="997077"/>
                    <a:pt x="160274" y="896747"/>
                    <a:pt x="146177" y="793369"/>
                  </a:cubicBezTo>
                  <a:cubicBezTo>
                    <a:pt x="139954" y="747268"/>
                    <a:pt x="141097" y="700024"/>
                    <a:pt x="138811" y="652907"/>
                  </a:cubicBezTo>
                  <a:lnTo>
                    <a:pt x="156845" y="443484"/>
                  </a:lnTo>
                  <a:cubicBezTo>
                    <a:pt x="160909" y="371856"/>
                    <a:pt x="185420" y="306832"/>
                    <a:pt x="211582" y="241427"/>
                  </a:cubicBezTo>
                  <a:cubicBezTo>
                    <a:pt x="234696" y="183261"/>
                    <a:pt x="278257" y="150622"/>
                    <a:pt x="335915" y="135001"/>
                  </a:cubicBezTo>
                  <a:cubicBezTo>
                    <a:pt x="357632" y="129159"/>
                    <a:pt x="380746" y="126111"/>
                    <a:pt x="403352" y="126111"/>
                  </a:cubicBezTo>
                  <a:cubicBezTo>
                    <a:pt x="403987" y="126111"/>
                    <a:pt x="404622" y="126111"/>
                    <a:pt x="405130" y="126111"/>
                  </a:cubicBezTo>
                  <a:cubicBezTo>
                    <a:pt x="517525" y="126873"/>
                    <a:pt x="584073" y="202311"/>
                    <a:pt x="571627" y="315341"/>
                  </a:cubicBezTo>
                  <a:cubicBezTo>
                    <a:pt x="565785" y="368681"/>
                    <a:pt x="554355" y="420497"/>
                    <a:pt x="528320" y="468884"/>
                  </a:cubicBezTo>
                  <a:lnTo>
                    <a:pt x="443103" y="639064"/>
                  </a:lnTo>
                  <a:cubicBezTo>
                    <a:pt x="412369" y="699135"/>
                    <a:pt x="409702" y="760349"/>
                    <a:pt x="429387" y="823976"/>
                  </a:cubicBezTo>
                  <a:cubicBezTo>
                    <a:pt x="446659" y="880237"/>
                    <a:pt x="484759" y="914527"/>
                    <a:pt x="539750" y="930656"/>
                  </a:cubicBezTo>
                  <a:cubicBezTo>
                    <a:pt x="571500" y="939800"/>
                    <a:pt x="602107" y="944245"/>
                    <a:pt x="631571" y="944245"/>
                  </a:cubicBezTo>
                  <a:cubicBezTo>
                    <a:pt x="713740" y="944245"/>
                    <a:pt x="787400" y="910082"/>
                    <a:pt x="853948" y="849757"/>
                  </a:cubicBezTo>
                  <a:cubicBezTo>
                    <a:pt x="895985" y="811530"/>
                    <a:pt x="936498" y="771779"/>
                    <a:pt x="978027" y="732790"/>
                  </a:cubicBezTo>
                  <a:lnTo>
                    <a:pt x="1016000" y="700024"/>
                  </a:lnTo>
                  <a:cubicBezTo>
                    <a:pt x="1038860" y="683641"/>
                    <a:pt x="1056894" y="675132"/>
                    <a:pt x="1074801" y="675132"/>
                  </a:cubicBezTo>
                  <a:cubicBezTo>
                    <a:pt x="1092835" y="675132"/>
                    <a:pt x="1110869" y="683768"/>
                    <a:pt x="1133602" y="701675"/>
                  </a:cubicBezTo>
                  <a:lnTo>
                    <a:pt x="1222248" y="782828"/>
                  </a:lnTo>
                  <a:cubicBezTo>
                    <a:pt x="1263269" y="821944"/>
                    <a:pt x="1300734" y="865251"/>
                    <a:pt x="1344930" y="900176"/>
                  </a:cubicBezTo>
                  <a:cubicBezTo>
                    <a:pt x="1417701" y="957834"/>
                    <a:pt x="1497711" y="985520"/>
                    <a:pt x="1582293" y="985520"/>
                  </a:cubicBezTo>
                  <a:cubicBezTo>
                    <a:pt x="1622044" y="985520"/>
                    <a:pt x="1662811" y="979424"/>
                    <a:pt x="1704213" y="967486"/>
                  </a:cubicBezTo>
                  <a:cubicBezTo>
                    <a:pt x="1828927" y="931672"/>
                    <a:pt x="1908810" y="782701"/>
                    <a:pt x="1873631" y="656844"/>
                  </a:cubicBezTo>
                  <a:cubicBezTo>
                    <a:pt x="1861185" y="612013"/>
                    <a:pt x="1845691" y="567563"/>
                    <a:pt x="1825879" y="525526"/>
                  </a:cubicBezTo>
                  <a:cubicBezTo>
                    <a:pt x="1815084" y="502666"/>
                    <a:pt x="1795780" y="480695"/>
                    <a:pt x="1774825" y="466217"/>
                  </a:cubicBezTo>
                  <a:cubicBezTo>
                    <a:pt x="1744599" y="445262"/>
                    <a:pt x="1733169" y="418465"/>
                    <a:pt x="1723517" y="384683"/>
                  </a:cubicBezTo>
                  <a:cubicBezTo>
                    <a:pt x="1701419" y="305181"/>
                    <a:pt x="1700911" y="225933"/>
                    <a:pt x="1716786" y="146431"/>
                  </a:cubicBezTo>
                  <a:cubicBezTo>
                    <a:pt x="1722501" y="117856"/>
                    <a:pt x="1736217" y="90043"/>
                    <a:pt x="1750187" y="64008"/>
                  </a:cubicBezTo>
                  <a:cubicBezTo>
                    <a:pt x="1768475" y="29464"/>
                    <a:pt x="1797812" y="11303"/>
                    <a:pt x="1838452" y="7112"/>
                  </a:cubicBezTo>
                  <a:cubicBezTo>
                    <a:pt x="1856105" y="5334"/>
                    <a:pt x="1873504" y="2921"/>
                    <a:pt x="1890903" y="254"/>
                  </a:cubicBezTo>
                  <a:close/>
                </a:path>
              </a:pathLst>
            </a:custGeom>
            <a:solidFill>
              <a:srgbClr val="8AB229"/>
            </a:solidFill>
          </p:spPr>
          <p:txBody>
            <a:bodyPr/>
            <a:lstStyle/>
            <a:p>
              <a:endParaRPr lang="en-GB"/>
            </a:p>
          </p:txBody>
        </p:sp>
        <p:sp>
          <p:nvSpPr>
            <p:cNvPr id="4" name="Freeform 4"/>
            <p:cNvSpPr/>
            <p:nvPr/>
          </p:nvSpPr>
          <p:spPr>
            <a:xfrm>
              <a:off x="1159256" y="63500"/>
              <a:ext cx="108077" cy="2794"/>
            </a:xfrm>
            <a:custGeom>
              <a:avLst/>
              <a:gdLst/>
              <a:ahLst/>
              <a:cxnLst/>
              <a:rect l="l" t="t" r="r" b="b"/>
              <a:pathLst>
                <a:path w="108077" h="2794">
                  <a:moveTo>
                    <a:pt x="0" y="0"/>
                  </a:moveTo>
                  <a:cubicBezTo>
                    <a:pt x="17526" y="1778"/>
                    <a:pt x="35306" y="2794"/>
                    <a:pt x="53340" y="2794"/>
                  </a:cubicBezTo>
                  <a:cubicBezTo>
                    <a:pt x="71374" y="2794"/>
                    <a:pt x="89662" y="1905"/>
                    <a:pt x="108077" y="0"/>
                  </a:cubicBezTo>
                  <a:close/>
                </a:path>
              </a:pathLst>
            </a:custGeom>
            <a:solidFill>
              <a:srgbClr val="FF8F3E"/>
            </a:solidFill>
          </p:spPr>
          <p:txBody>
            <a:bodyPr/>
            <a:lstStyle/>
            <a:p>
              <a:endParaRPr lang="en-GB"/>
            </a:p>
          </p:txBody>
        </p:sp>
        <p:sp>
          <p:nvSpPr>
            <p:cNvPr id="5" name="Freeform 5"/>
            <p:cNvSpPr/>
            <p:nvPr/>
          </p:nvSpPr>
          <p:spPr>
            <a:xfrm>
              <a:off x="2552065" y="424815"/>
              <a:ext cx="826008" cy="865886"/>
            </a:xfrm>
            <a:custGeom>
              <a:avLst/>
              <a:gdLst/>
              <a:ahLst/>
              <a:cxnLst/>
              <a:rect l="l" t="t" r="r" b="b"/>
              <a:pathLst>
                <a:path w="826008" h="865886">
                  <a:moveTo>
                    <a:pt x="311023" y="98933"/>
                  </a:moveTo>
                  <a:cubicBezTo>
                    <a:pt x="313182" y="98933"/>
                    <a:pt x="315341" y="98933"/>
                    <a:pt x="317500" y="99060"/>
                  </a:cubicBezTo>
                  <a:cubicBezTo>
                    <a:pt x="398653" y="102362"/>
                    <a:pt x="474599" y="124587"/>
                    <a:pt x="546227" y="162179"/>
                  </a:cubicBezTo>
                  <a:lnTo>
                    <a:pt x="569468" y="180975"/>
                  </a:lnTo>
                  <a:cubicBezTo>
                    <a:pt x="628523" y="239395"/>
                    <a:pt x="674878" y="358394"/>
                    <a:pt x="672592" y="458470"/>
                  </a:cubicBezTo>
                  <a:cubicBezTo>
                    <a:pt x="676021" y="547624"/>
                    <a:pt x="632714" y="632333"/>
                    <a:pt x="571754" y="710438"/>
                  </a:cubicBezTo>
                  <a:cubicBezTo>
                    <a:pt x="552196" y="735584"/>
                    <a:pt x="527558" y="748411"/>
                    <a:pt x="495173" y="748411"/>
                  </a:cubicBezTo>
                  <a:cubicBezTo>
                    <a:pt x="494919" y="748411"/>
                    <a:pt x="494792" y="748411"/>
                    <a:pt x="494538" y="748411"/>
                  </a:cubicBezTo>
                  <a:cubicBezTo>
                    <a:pt x="291338" y="746633"/>
                    <a:pt x="144145" y="635762"/>
                    <a:pt x="131699" y="417957"/>
                  </a:cubicBezTo>
                  <a:cubicBezTo>
                    <a:pt x="128270" y="355346"/>
                    <a:pt x="134366" y="290195"/>
                    <a:pt x="148971" y="229362"/>
                  </a:cubicBezTo>
                  <a:cubicBezTo>
                    <a:pt x="163322" y="169545"/>
                    <a:pt x="223520" y="98933"/>
                    <a:pt x="310896" y="98933"/>
                  </a:cubicBezTo>
                  <a:close/>
                  <a:moveTo>
                    <a:pt x="385064" y="0"/>
                  </a:moveTo>
                  <a:cubicBezTo>
                    <a:pt x="353441" y="0"/>
                    <a:pt x="320675" y="7112"/>
                    <a:pt x="289306" y="13716"/>
                  </a:cubicBezTo>
                  <a:cubicBezTo>
                    <a:pt x="181229" y="36576"/>
                    <a:pt x="112268" y="114935"/>
                    <a:pt x="43815" y="193294"/>
                  </a:cubicBezTo>
                  <a:cubicBezTo>
                    <a:pt x="37592" y="200533"/>
                    <a:pt x="33020" y="210566"/>
                    <a:pt x="31750" y="220091"/>
                  </a:cubicBezTo>
                  <a:cubicBezTo>
                    <a:pt x="21336" y="289052"/>
                    <a:pt x="11684" y="358267"/>
                    <a:pt x="0" y="440690"/>
                  </a:cubicBezTo>
                  <a:cubicBezTo>
                    <a:pt x="8128" y="480949"/>
                    <a:pt x="13081" y="534670"/>
                    <a:pt x="29718" y="584581"/>
                  </a:cubicBezTo>
                  <a:cubicBezTo>
                    <a:pt x="82804" y="742696"/>
                    <a:pt x="203073" y="825881"/>
                    <a:pt x="359664" y="859155"/>
                  </a:cubicBezTo>
                  <a:cubicBezTo>
                    <a:pt x="380746" y="863600"/>
                    <a:pt x="403733" y="865886"/>
                    <a:pt x="427990" y="865886"/>
                  </a:cubicBezTo>
                  <a:cubicBezTo>
                    <a:pt x="546100" y="865886"/>
                    <a:pt x="690245" y="810641"/>
                    <a:pt x="749173" y="678815"/>
                  </a:cubicBezTo>
                  <a:cubicBezTo>
                    <a:pt x="770890" y="630301"/>
                    <a:pt x="795401" y="581787"/>
                    <a:pt x="808863" y="530606"/>
                  </a:cubicBezTo>
                  <a:cubicBezTo>
                    <a:pt x="816864" y="500380"/>
                    <a:pt x="823468" y="469519"/>
                    <a:pt x="826008" y="438658"/>
                  </a:cubicBezTo>
                  <a:lnTo>
                    <a:pt x="826008" y="438658"/>
                  </a:lnTo>
                  <a:lnTo>
                    <a:pt x="826008" y="387858"/>
                  </a:lnTo>
                  <a:lnTo>
                    <a:pt x="826008" y="387858"/>
                  </a:lnTo>
                  <a:cubicBezTo>
                    <a:pt x="823849" y="363220"/>
                    <a:pt x="818007" y="338582"/>
                    <a:pt x="807466" y="314198"/>
                  </a:cubicBezTo>
                  <a:cubicBezTo>
                    <a:pt x="786257" y="265303"/>
                    <a:pt x="765810" y="215646"/>
                    <a:pt x="739776" y="169037"/>
                  </a:cubicBezTo>
                  <a:cubicBezTo>
                    <a:pt x="708407" y="112776"/>
                    <a:pt x="666496" y="62230"/>
                    <a:pt x="602870" y="42926"/>
                  </a:cubicBezTo>
                  <a:cubicBezTo>
                    <a:pt x="539370" y="23495"/>
                    <a:pt x="473330" y="9271"/>
                    <a:pt x="407290" y="1270"/>
                  </a:cubicBezTo>
                  <a:cubicBezTo>
                    <a:pt x="399924" y="381"/>
                    <a:pt x="392431" y="0"/>
                    <a:pt x="384938" y="0"/>
                  </a:cubicBezTo>
                  <a:close/>
                </a:path>
              </a:pathLst>
            </a:custGeom>
            <a:solidFill>
              <a:srgbClr val="8FD9D9"/>
            </a:solidFill>
          </p:spPr>
          <p:txBody>
            <a:bodyPr/>
            <a:lstStyle/>
            <a:p>
              <a:endParaRPr lang="en-GB"/>
            </a:p>
          </p:txBody>
        </p:sp>
      </p:grpSp>
      <p:sp>
        <p:nvSpPr>
          <p:cNvPr id="6" name="Freeform 6"/>
          <p:cNvSpPr/>
          <p:nvPr/>
        </p:nvSpPr>
        <p:spPr>
          <a:xfrm>
            <a:off x="337785" y="-63503"/>
            <a:ext cx="18013709" cy="10108416"/>
          </a:xfrm>
          <a:custGeom>
            <a:avLst/>
            <a:gdLst/>
            <a:ahLst/>
            <a:cxnLst/>
            <a:rect l="l" t="t" r="r" b="b"/>
            <a:pathLst>
              <a:path w="18013709" h="10108416">
                <a:moveTo>
                  <a:pt x="0" y="0"/>
                </a:moveTo>
                <a:lnTo>
                  <a:pt x="18013709" y="0"/>
                </a:lnTo>
                <a:lnTo>
                  <a:pt x="18013709" y="10108416"/>
                </a:lnTo>
                <a:lnTo>
                  <a:pt x="0" y="101084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9175918" y="4723495"/>
            <a:ext cx="8172907" cy="3889851"/>
          </a:xfrm>
          <a:prstGeom prst="rect">
            <a:avLst/>
          </a:prstGeom>
        </p:spPr>
        <p:txBody>
          <a:bodyPr lIns="0" tIns="0" rIns="0" bIns="0" rtlCol="0" anchor="t">
            <a:spAutoFit/>
          </a:bodyPr>
          <a:lstStyle/>
          <a:p>
            <a:pPr algn="l">
              <a:lnSpc>
                <a:spcPts val="3375"/>
              </a:lnSpc>
            </a:pPr>
            <a:r>
              <a:rPr lang="en-US" sz="3399">
                <a:solidFill>
                  <a:srgbClr val="F8F5F1"/>
                </a:solidFill>
                <a:latin typeface="KG Primary Penmanship"/>
              </a:rPr>
              <a:t>We have a stock of pre-loved uniform. We love the concept of recycling to do our bit to save the planet; it saves you money and raises money for the school. </a:t>
            </a:r>
          </a:p>
          <a:p>
            <a:pPr algn="l">
              <a:lnSpc>
                <a:spcPts val="3375"/>
              </a:lnSpc>
            </a:pPr>
            <a:r>
              <a:rPr lang="en-US" sz="3399">
                <a:solidFill>
                  <a:srgbClr val="F8F5F1"/>
                </a:solidFill>
                <a:latin typeface="KG Primary Penmanship"/>
              </a:rPr>
              <a:t>If you require any items, please contact us. If you have any good quality uniform items that your child has outgrown, we encourage you to donate to our stock (via the school office). The last uniform sale at Parents evening raised £80! Look out for the upcoming sale at the Parents evening in March.</a:t>
            </a:r>
          </a:p>
        </p:txBody>
      </p:sp>
      <p:sp>
        <p:nvSpPr>
          <p:cNvPr id="8" name="TextBox 8"/>
          <p:cNvSpPr txBox="1"/>
          <p:nvPr/>
        </p:nvSpPr>
        <p:spPr>
          <a:xfrm>
            <a:off x="4190171" y="296732"/>
            <a:ext cx="9906829" cy="1381049"/>
          </a:xfrm>
          <a:prstGeom prst="rect">
            <a:avLst/>
          </a:prstGeom>
        </p:spPr>
        <p:txBody>
          <a:bodyPr wrap="square" lIns="0" tIns="0" rIns="0" bIns="0" rtlCol="0" anchor="t">
            <a:spAutoFit/>
          </a:bodyPr>
          <a:lstStyle/>
          <a:p>
            <a:pPr algn="l">
              <a:lnSpc>
                <a:spcPts val="11199"/>
              </a:lnSpc>
            </a:pPr>
            <a:r>
              <a:rPr lang="en-US" sz="7999" dirty="0">
                <a:solidFill>
                  <a:srgbClr val="F68B28"/>
                </a:solidFill>
                <a:latin typeface="Sensei"/>
              </a:rPr>
              <a:t>CURRENT FUNDRAISING</a:t>
            </a:r>
          </a:p>
        </p:txBody>
      </p:sp>
      <p:sp>
        <p:nvSpPr>
          <p:cNvPr id="9" name="TextBox 9"/>
          <p:cNvSpPr txBox="1"/>
          <p:nvPr/>
        </p:nvSpPr>
        <p:spPr>
          <a:xfrm>
            <a:off x="1504883" y="4733973"/>
            <a:ext cx="5808859" cy="3616311"/>
          </a:xfrm>
          <a:prstGeom prst="rect">
            <a:avLst/>
          </a:prstGeom>
        </p:spPr>
        <p:txBody>
          <a:bodyPr lIns="0" tIns="0" rIns="0" bIns="0" rtlCol="0" anchor="t">
            <a:spAutoFit/>
          </a:bodyPr>
          <a:lstStyle/>
          <a:p>
            <a:pPr algn="l">
              <a:lnSpc>
                <a:spcPts val="3975"/>
              </a:lnSpc>
            </a:pPr>
            <a:r>
              <a:rPr lang="en-US" sz="3999" dirty="0">
                <a:solidFill>
                  <a:srgbClr val="F8F5F1"/>
                </a:solidFill>
                <a:latin typeface="KG Primary Penmanship"/>
              </a:rPr>
              <a:t>Every Friday, the children love the tuck shop after school, and it has been a very popular addition to our fundraising. We are so pleased to say that since the beginning of November, the tuck shop has raised £476.37. </a:t>
            </a:r>
          </a:p>
        </p:txBody>
      </p:sp>
      <p:sp>
        <p:nvSpPr>
          <p:cNvPr id="10" name="TextBox 10"/>
          <p:cNvSpPr txBox="1"/>
          <p:nvPr/>
        </p:nvSpPr>
        <p:spPr>
          <a:xfrm>
            <a:off x="2990002" y="3376308"/>
            <a:ext cx="2496398" cy="725805"/>
          </a:xfrm>
          <a:prstGeom prst="rect">
            <a:avLst/>
          </a:prstGeom>
        </p:spPr>
        <p:txBody>
          <a:bodyPr wrap="square" lIns="0" tIns="0" rIns="0" bIns="0" rtlCol="0" anchor="t">
            <a:spAutoFit/>
          </a:bodyPr>
          <a:lstStyle/>
          <a:p>
            <a:pPr algn="l">
              <a:lnSpc>
                <a:spcPts val="5880"/>
              </a:lnSpc>
            </a:pPr>
            <a:r>
              <a:rPr lang="en-US" sz="4200" dirty="0">
                <a:solidFill>
                  <a:srgbClr val="FFFFFF"/>
                </a:solidFill>
                <a:latin typeface="Sensei"/>
              </a:rPr>
              <a:t>TUCK SHOP</a:t>
            </a:r>
          </a:p>
        </p:txBody>
      </p:sp>
      <p:sp>
        <p:nvSpPr>
          <p:cNvPr id="11" name="TextBox 11"/>
          <p:cNvSpPr txBox="1"/>
          <p:nvPr/>
        </p:nvSpPr>
        <p:spPr>
          <a:xfrm>
            <a:off x="11134354" y="3376308"/>
            <a:ext cx="4486646" cy="725805"/>
          </a:xfrm>
          <a:prstGeom prst="rect">
            <a:avLst/>
          </a:prstGeom>
        </p:spPr>
        <p:txBody>
          <a:bodyPr wrap="square" lIns="0" tIns="0" rIns="0" bIns="0" rtlCol="0" anchor="t">
            <a:spAutoFit/>
          </a:bodyPr>
          <a:lstStyle/>
          <a:p>
            <a:pPr algn="l">
              <a:lnSpc>
                <a:spcPts val="5880"/>
              </a:lnSpc>
            </a:pPr>
            <a:r>
              <a:rPr lang="en-US" sz="4200" dirty="0">
                <a:solidFill>
                  <a:srgbClr val="FFFFFF"/>
                </a:solidFill>
                <a:latin typeface="Sensei"/>
              </a:rPr>
              <a:t>PRE-LOVED UNIFORM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63503" y="8015916"/>
            <a:ext cx="10694727" cy="2484425"/>
          </a:xfrm>
          <a:custGeom>
            <a:avLst/>
            <a:gdLst/>
            <a:ahLst/>
            <a:cxnLst/>
            <a:rect l="l" t="t" r="r" b="b"/>
            <a:pathLst>
              <a:path w="10694727" h="2484425">
                <a:moveTo>
                  <a:pt x="0" y="0"/>
                </a:moveTo>
                <a:lnTo>
                  <a:pt x="10694727" y="0"/>
                </a:lnTo>
                <a:lnTo>
                  <a:pt x="10694727" y="2484425"/>
                </a:lnTo>
                <a:lnTo>
                  <a:pt x="0" y="2484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0" y="-1221010"/>
            <a:ext cx="18288000" cy="4268562"/>
          </a:xfrm>
          <a:custGeom>
            <a:avLst/>
            <a:gdLst/>
            <a:ahLst/>
            <a:cxnLst/>
            <a:rect l="l" t="t" r="r" b="b"/>
            <a:pathLst>
              <a:path w="18288000" h="4268562">
                <a:moveTo>
                  <a:pt x="0" y="0"/>
                </a:moveTo>
                <a:lnTo>
                  <a:pt x="18288000" y="0"/>
                </a:lnTo>
                <a:lnTo>
                  <a:pt x="18288000" y="4268562"/>
                </a:lnTo>
                <a:lnTo>
                  <a:pt x="0" y="4268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a:grpSpLocks noChangeAspect="1"/>
          </p:cNvGrpSpPr>
          <p:nvPr/>
        </p:nvGrpSpPr>
        <p:grpSpPr>
          <a:xfrm>
            <a:off x="3347142" y="3616376"/>
            <a:ext cx="14468627" cy="57150"/>
            <a:chOff x="0" y="0"/>
            <a:chExt cx="14468627" cy="57150"/>
          </a:xfrm>
        </p:grpSpPr>
        <p:sp>
          <p:nvSpPr>
            <p:cNvPr id="5" name="Freeform 5"/>
            <p:cNvSpPr/>
            <p:nvPr/>
          </p:nvSpPr>
          <p:spPr>
            <a:xfrm>
              <a:off x="0" y="0"/>
              <a:ext cx="14468602" cy="57150"/>
            </a:xfrm>
            <a:custGeom>
              <a:avLst/>
              <a:gdLst/>
              <a:ahLst/>
              <a:cxnLst/>
              <a:rect l="l" t="t" r="r" b="b"/>
              <a:pathLst>
                <a:path w="14468602" h="57150">
                  <a:moveTo>
                    <a:pt x="0" y="0"/>
                  </a:moveTo>
                  <a:lnTo>
                    <a:pt x="0" y="57150"/>
                  </a:lnTo>
                  <a:lnTo>
                    <a:pt x="630555" y="57150"/>
                  </a:lnTo>
                  <a:lnTo>
                    <a:pt x="630555" y="0"/>
                  </a:lnTo>
                  <a:close/>
                  <a:moveTo>
                    <a:pt x="810133" y="0"/>
                  </a:moveTo>
                  <a:lnTo>
                    <a:pt x="810133" y="57150"/>
                  </a:lnTo>
                  <a:lnTo>
                    <a:pt x="3619754" y="57150"/>
                  </a:lnTo>
                  <a:lnTo>
                    <a:pt x="3619754" y="0"/>
                  </a:lnTo>
                  <a:close/>
                  <a:moveTo>
                    <a:pt x="3819017" y="0"/>
                  </a:moveTo>
                  <a:lnTo>
                    <a:pt x="3819017" y="57150"/>
                  </a:lnTo>
                  <a:lnTo>
                    <a:pt x="5952109" y="57150"/>
                  </a:lnTo>
                  <a:lnTo>
                    <a:pt x="5952109" y="0"/>
                  </a:lnTo>
                  <a:close/>
                  <a:moveTo>
                    <a:pt x="6287135" y="0"/>
                  </a:moveTo>
                  <a:lnTo>
                    <a:pt x="6287135" y="57150"/>
                  </a:lnTo>
                  <a:lnTo>
                    <a:pt x="6769989" y="57150"/>
                  </a:lnTo>
                  <a:lnTo>
                    <a:pt x="6769989" y="0"/>
                  </a:lnTo>
                  <a:close/>
                  <a:moveTo>
                    <a:pt x="7105015" y="0"/>
                  </a:moveTo>
                  <a:lnTo>
                    <a:pt x="7105015" y="57150"/>
                  </a:lnTo>
                  <a:lnTo>
                    <a:pt x="10245344" y="57150"/>
                  </a:lnTo>
                  <a:lnTo>
                    <a:pt x="10245344" y="0"/>
                  </a:lnTo>
                  <a:close/>
                  <a:moveTo>
                    <a:pt x="10444734" y="0"/>
                  </a:moveTo>
                  <a:lnTo>
                    <a:pt x="10444734" y="57150"/>
                  </a:lnTo>
                  <a:lnTo>
                    <a:pt x="13528039" y="57150"/>
                  </a:lnTo>
                  <a:lnTo>
                    <a:pt x="13528039" y="0"/>
                  </a:lnTo>
                  <a:close/>
                  <a:moveTo>
                    <a:pt x="13727430" y="0"/>
                  </a:moveTo>
                  <a:lnTo>
                    <a:pt x="13727430" y="57150"/>
                  </a:lnTo>
                  <a:lnTo>
                    <a:pt x="14468602" y="57150"/>
                  </a:lnTo>
                  <a:lnTo>
                    <a:pt x="14468602" y="0"/>
                  </a:lnTo>
                  <a:close/>
                </a:path>
              </a:pathLst>
            </a:custGeom>
            <a:solidFill>
              <a:srgbClr val="DA3154"/>
            </a:solidFill>
          </p:spPr>
          <p:txBody>
            <a:bodyPr/>
            <a:lstStyle/>
            <a:p>
              <a:endParaRPr lang="en-GB"/>
            </a:p>
          </p:txBody>
        </p:sp>
      </p:grpSp>
      <p:grpSp>
        <p:nvGrpSpPr>
          <p:cNvPr id="6" name="Group 6"/>
          <p:cNvGrpSpPr>
            <a:grpSpLocks noChangeAspect="1"/>
          </p:cNvGrpSpPr>
          <p:nvPr/>
        </p:nvGrpSpPr>
        <p:grpSpPr>
          <a:xfrm>
            <a:off x="10885646" y="8676913"/>
            <a:ext cx="3176464" cy="1673590"/>
            <a:chOff x="0" y="0"/>
            <a:chExt cx="3176460" cy="1673593"/>
          </a:xfrm>
        </p:grpSpPr>
        <p:sp>
          <p:nvSpPr>
            <p:cNvPr id="7" name="Freeform 7"/>
            <p:cNvSpPr/>
            <p:nvPr/>
          </p:nvSpPr>
          <p:spPr>
            <a:xfrm>
              <a:off x="55499" y="63500"/>
              <a:ext cx="3000629" cy="1546733"/>
            </a:xfrm>
            <a:custGeom>
              <a:avLst/>
              <a:gdLst/>
              <a:ahLst/>
              <a:cxnLst/>
              <a:rect l="l" t="t" r="r" b="b"/>
              <a:pathLst>
                <a:path w="3000629" h="1546733">
                  <a:moveTo>
                    <a:pt x="766572" y="0"/>
                  </a:moveTo>
                  <a:cubicBezTo>
                    <a:pt x="706501" y="0"/>
                    <a:pt x="647446" y="12700"/>
                    <a:pt x="589407" y="28702"/>
                  </a:cubicBezTo>
                  <a:cubicBezTo>
                    <a:pt x="457327" y="64770"/>
                    <a:pt x="342519" y="136906"/>
                    <a:pt x="242697" y="229362"/>
                  </a:cubicBezTo>
                  <a:cubicBezTo>
                    <a:pt x="205486" y="263906"/>
                    <a:pt x="175260" y="308610"/>
                    <a:pt x="150368" y="353441"/>
                  </a:cubicBezTo>
                  <a:cubicBezTo>
                    <a:pt x="91821" y="459359"/>
                    <a:pt x="38354" y="567436"/>
                    <a:pt x="18288" y="689864"/>
                  </a:cubicBezTo>
                  <a:cubicBezTo>
                    <a:pt x="0" y="802386"/>
                    <a:pt x="3429" y="915924"/>
                    <a:pt x="48387" y="1016381"/>
                  </a:cubicBezTo>
                  <a:cubicBezTo>
                    <a:pt x="94234" y="1118616"/>
                    <a:pt x="157226" y="1218057"/>
                    <a:pt x="256413" y="1282065"/>
                  </a:cubicBezTo>
                  <a:cubicBezTo>
                    <a:pt x="308610" y="1315720"/>
                    <a:pt x="366268" y="1340485"/>
                    <a:pt x="420751" y="1370838"/>
                  </a:cubicBezTo>
                  <a:cubicBezTo>
                    <a:pt x="484124" y="1406017"/>
                    <a:pt x="548386" y="1440307"/>
                    <a:pt x="608838" y="1479804"/>
                  </a:cubicBezTo>
                  <a:cubicBezTo>
                    <a:pt x="635635" y="1497330"/>
                    <a:pt x="654050" y="1520444"/>
                    <a:pt x="666369" y="1546606"/>
                  </a:cubicBezTo>
                  <a:lnTo>
                    <a:pt x="859917" y="1546606"/>
                  </a:lnTo>
                  <a:cubicBezTo>
                    <a:pt x="835279" y="1473708"/>
                    <a:pt x="791718" y="1414526"/>
                    <a:pt x="714883" y="1377188"/>
                  </a:cubicBezTo>
                  <a:cubicBezTo>
                    <a:pt x="624840" y="1333500"/>
                    <a:pt x="539115" y="1280541"/>
                    <a:pt x="452501" y="1230249"/>
                  </a:cubicBezTo>
                  <a:cubicBezTo>
                    <a:pt x="425704" y="1214628"/>
                    <a:pt x="397637" y="1198626"/>
                    <a:pt x="377190" y="1176401"/>
                  </a:cubicBezTo>
                  <a:cubicBezTo>
                    <a:pt x="247396" y="1035177"/>
                    <a:pt x="187452" y="870458"/>
                    <a:pt x="233680" y="679958"/>
                  </a:cubicBezTo>
                  <a:cubicBezTo>
                    <a:pt x="257810" y="579374"/>
                    <a:pt x="297561" y="482600"/>
                    <a:pt x="357632" y="396240"/>
                  </a:cubicBezTo>
                  <a:cubicBezTo>
                    <a:pt x="373380" y="373380"/>
                    <a:pt x="386588" y="347599"/>
                    <a:pt x="406908" y="329692"/>
                  </a:cubicBezTo>
                  <a:cubicBezTo>
                    <a:pt x="522351" y="227457"/>
                    <a:pt x="647700" y="144653"/>
                    <a:pt x="807339" y="128397"/>
                  </a:cubicBezTo>
                  <a:cubicBezTo>
                    <a:pt x="814451" y="127635"/>
                    <a:pt x="821436" y="127254"/>
                    <a:pt x="828167" y="127254"/>
                  </a:cubicBezTo>
                  <a:cubicBezTo>
                    <a:pt x="875157" y="127254"/>
                    <a:pt x="914400" y="144653"/>
                    <a:pt x="951738" y="172847"/>
                  </a:cubicBezTo>
                  <a:cubicBezTo>
                    <a:pt x="976122" y="191262"/>
                    <a:pt x="983742" y="217424"/>
                    <a:pt x="978662" y="246888"/>
                  </a:cubicBezTo>
                  <a:cubicBezTo>
                    <a:pt x="972058" y="285115"/>
                    <a:pt x="957326" y="317627"/>
                    <a:pt x="926338" y="345059"/>
                  </a:cubicBezTo>
                  <a:cubicBezTo>
                    <a:pt x="860425" y="403479"/>
                    <a:pt x="782447" y="440944"/>
                    <a:pt x="705231" y="479298"/>
                  </a:cubicBezTo>
                  <a:cubicBezTo>
                    <a:pt x="634238" y="514477"/>
                    <a:pt x="575945" y="557022"/>
                    <a:pt x="556387" y="639318"/>
                  </a:cubicBezTo>
                  <a:cubicBezTo>
                    <a:pt x="551815" y="658749"/>
                    <a:pt x="535940" y="675386"/>
                    <a:pt x="529082" y="694690"/>
                  </a:cubicBezTo>
                  <a:cubicBezTo>
                    <a:pt x="520065" y="720217"/>
                    <a:pt x="510159" y="747014"/>
                    <a:pt x="509143" y="773811"/>
                  </a:cubicBezTo>
                  <a:cubicBezTo>
                    <a:pt x="505206" y="878459"/>
                    <a:pt x="547878" y="969391"/>
                    <a:pt x="607695" y="1050671"/>
                  </a:cubicBezTo>
                  <a:cubicBezTo>
                    <a:pt x="664464" y="1128014"/>
                    <a:pt x="746887" y="1173607"/>
                    <a:pt x="836295" y="1206627"/>
                  </a:cubicBezTo>
                  <a:cubicBezTo>
                    <a:pt x="940562" y="1245108"/>
                    <a:pt x="1047115" y="1274826"/>
                    <a:pt x="1157732" y="1286383"/>
                  </a:cubicBezTo>
                  <a:cubicBezTo>
                    <a:pt x="1199896" y="1290828"/>
                    <a:pt x="1230249" y="1309624"/>
                    <a:pt x="1249172" y="1345311"/>
                  </a:cubicBezTo>
                  <a:cubicBezTo>
                    <a:pt x="1263523" y="1372235"/>
                    <a:pt x="1277747" y="1401064"/>
                    <a:pt x="1283716" y="1430655"/>
                  </a:cubicBezTo>
                  <a:cubicBezTo>
                    <a:pt x="1291463" y="1469390"/>
                    <a:pt x="1295400" y="1508125"/>
                    <a:pt x="1295146" y="1546733"/>
                  </a:cubicBezTo>
                  <a:lnTo>
                    <a:pt x="1450213" y="1546733"/>
                  </a:lnTo>
                  <a:cubicBezTo>
                    <a:pt x="1450594" y="1529080"/>
                    <a:pt x="1449959" y="1511300"/>
                    <a:pt x="1448181" y="1493393"/>
                  </a:cubicBezTo>
                  <a:cubicBezTo>
                    <a:pt x="1432306" y="1334135"/>
                    <a:pt x="1336929" y="1236091"/>
                    <a:pt x="1191895" y="1185037"/>
                  </a:cubicBezTo>
                  <a:cubicBezTo>
                    <a:pt x="1123823" y="1161034"/>
                    <a:pt x="1051560" y="1149350"/>
                    <a:pt x="981329" y="1132332"/>
                  </a:cubicBezTo>
                  <a:lnTo>
                    <a:pt x="940689" y="1123696"/>
                  </a:lnTo>
                  <a:cubicBezTo>
                    <a:pt x="866394" y="1100963"/>
                    <a:pt x="795782" y="1073277"/>
                    <a:pt x="767969" y="990346"/>
                  </a:cubicBezTo>
                  <a:lnTo>
                    <a:pt x="752856" y="963041"/>
                  </a:lnTo>
                  <a:cubicBezTo>
                    <a:pt x="684403" y="831723"/>
                    <a:pt x="718439" y="693166"/>
                    <a:pt x="841375" y="609346"/>
                  </a:cubicBezTo>
                  <a:lnTo>
                    <a:pt x="1042289" y="480187"/>
                  </a:lnTo>
                  <a:cubicBezTo>
                    <a:pt x="1079373" y="457200"/>
                    <a:pt x="1105916" y="425831"/>
                    <a:pt x="1119886" y="385699"/>
                  </a:cubicBezTo>
                  <a:cubicBezTo>
                    <a:pt x="1166495" y="251587"/>
                    <a:pt x="1146937" y="193421"/>
                    <a:pt x="1052830" y="120904"/>
                  </a:cubicBezTo>
                  <a:cubicBezTo>
                    <a:pt x="997966" y="78613"/>
                    <a:pt x="945007" y="36957"/>
                    <a:pt x="876046" y="15748"/>
                  </a:cubicBezTo>
                  <a:cubicBezTo>
                    <a:pt x="839089" y="4572"/>
                    <a:pt x="802640" y="0"/>
                    <a:pt x="766572" y="0"/>
                  </a:cubicBezTo>
                  <a:close/>
                  <a:moveTo>
                    <a:pt x="2592578" y="1295654"/>
                  </a:moveTo>
                  <a:cubicBezTo>
                    <a:pt x="2561971" y="1295654"/>
                    <a:pt x="2530983" y="1299337"/>
                    <a:pt x="2499868" y="1307465"/>
                  </a:cubicBezTo>
                  <a:cubicBezTo>
                    <a:pt x="2466975" y="1315974"/>
                    <a:pt x="2434463" y="1329690"/>
                    <a:pt x="2404872" y="1346454"/>
                  </a:cubicBezTo>
                  <a:cubicBezTo>
                    <a:pt x="2338705" y="1383665"/>
                    <a:pt x="2309495" y="1443101"/>
                    <a:pt x="2309368" y="1518666"/>
                  </a:cubicBezTo>
                  <a:cubicBezTo>
                    <a:pt x="2309368" y="1528064"/>
                    <a:pt x="2309495" y="1537462"/>
                    <a:pt x="2309749" y="1546733"/>
                  </a:cubicBezTo>
                  <a:lnTo>
                    <a:pt x="2469896" y="1546733"/>
                  </a:lnTo>
                  <a:cubicBezTo>
                    <a:pt x="2482469" y="1463167"/>
                    <a:pt x="2545969" y="1410462"/>
                    <a:pt x="2641473" y="1409827"/>
                  </a:cubicBezTo>
                  <a:cubicBezTo>
                    <a:pt x="2642108" y="1409827"/>
                    <a:pt x="2642743" y="1409827"/>
                    <a:pt x="2643378" y="1409827"/>
                  </a:cubicBezTo>
                  <a:cubicBezTo>
                    <a:pt x="2666873" y="1409827"/>
                    <a:pt x="2690876" y="1412875"/>
                    <a:pt x="2713228" y="1418971"/>
                  </a:cubicBezTo>
                  <a:cubicBezTo>
                    <a:pt x="2772791" y="1435227"/>
                    <a:pt x="2818003" y="1468882"/>
                    <a:pt x="2841879" y="1529207"/>
                  </a:cubicBezTo>
                  <a:cubicBezTo>
                    <a:pt x="2844165" y="1535049"/>
                    <a:pt x="2846578" y="1540891"/>
                    <a:pt x="2848864" y="1546733"/>
                  </a:cubicBezTo>
                  <a:lnTo>
                    <a:pt x="3000629" y="1546733"/>
                  </a:lnTo>
                  <a:cubicBezTo>
                    <a:pt x="2956052" y="1438910"/>
                    <a:pt x="2870581" y="1372489"/>
                    <a:pt x="2764028" y="1330960"/>
                  </a:cubicBezTo>
                  <a:cubicBezTo>
                    <a:pt x="2707894" y="1309116"/>
                    <a:pt x="2650617" y="1295908"/>
                    <a:pt x="2592451" y="1295908"/>
                  </a:cubicBezTo>
                  <a:close/>
                </a:path>
              </a:pathLst>
            </a:custGeom>
            <a:solidFill>
              <a:srgbClr val="EFB52A"/>
            </a:solidFill>
          </p:spPr>
          <p:txBody>
            <a:bodyPr/>
            <a:lstStyle/>
            <a:p>
              <a:endParaRPr lang="en-GB"/>
            </a:p>
          </p:txBody>
        </p:sp>
        <p:sp>
          <p:nvSpPr>
            <p:cNvPr id="8" name="Freeform 8"/>
            <p:cNvSpPr/>
            <p:nvPr/>
          </p:nvSpPr>
          <p:spPr>
            <a:xfrm>
              <a:off x="1398905" y="165989"/>
              <a:ext cx="1122553" cy="1214247"/>
            </a:xfrm>
            <a:custGeom>
              <a:avLst/>
              <a:gdLst/>
              <a:ahLst/>
              <a:cxnLst/>
              <a:rect l="l" t="t" r="r" b="b"/>
              <a:pathLst>
                <a:path w="1122553" h="1214247">
                  <a:moveTo>
                    <a:pt x="955167" y="276098"/>
                  </a:moveTo>
                  <a:cubicBezTo>
                    <a:pt x="1005967" y="440690"/>
                    <a:pt x="999871" y="471805"/>
                    <a:pt x="985647" y="521970"/>
                  </a:cubicBezTo>
                  <a:cubicBezTo>
                    <a:pt x="978535" y="547497"/>
                    <a:pt x="982218" y="576199"/>
                    <a:pt x="980948" y="603250"/>
                  </a:cubicBezTo>
                  <a:cubicBezTo>
                    <a:pt x="979551" y="630809"/>
                    <a:pt x="985139" y="661162"/>
                    <a:pt x="975360" y="685165"/>
                  </a:cubicBezTo>
                  <a:cubicBezTo>
                    <a:pt x="944372" y="761365"/>
                    <a:pt x="910971" y="835025"/>
                    <a:pt x="853186" y="899033"/>
                  </a:cubicBezTo>
                  <a:cubicBezTo>
                    <a:pt x="779653" y="979932"/>
                    <a:pt x="689356" y="1025525"/>
                    <a:pt x="589407" y="1053084"/>
                  </a:cubicBezTo>
                  <a:cubicBezTo>
                    <a:pt x="488188" y="1081024"/>
                    <a:pt x="391287" y="1073023"/>
                    <a:pt x="318643" y="978789"/>
                  </a:cubicBezTo>
                  <a:cubicBezTo>
                    <a:pt x="253238" y="893953"/>
                    <a:pt x="209296" y="802894"/>
                    <a:pt x="213741" y="693547"/>
                  </a:cubicBezTo>
                  <a:lnTo>
                    <a:pt x="225806" y="528828"/>
                  </a:lnTo>
                  <a:cubicBezTo>
                    <a:pt x="228981" y="502412"/>
                    <a:pt x="237109" y="474472"/>
                    <a:pt x="250317" y="451739"/>
                  </a:cubicBezTo>
                  <a:cubicBezTo>
                    <a:pt x="312420" y="345313"/>
                    <a:pt x="395732" y="261239"/>
                    <a:pt x="504952" y="199771"/>
                  </a:cubicBezTo>
                  <a:cubicBezTo>
                    <a:pt x="627380" y="131064"/>
                    <a:pt x="749427" y="137414"/>
                    <a:pt x="874903" y="180975"/>
                  </a:cubicBezTo>
                  <a:cubicBezTo>
                    <a:pt x="911352" y="193675"/>
                    <a:pt x="941451" y="215138"/>
                    <a:pt x="955294" y="276098"/>
                  </a:cubicBezTo>
                  <a:close/>
                  <a:moveTo>
                    <a:pt x="1120902" y="542290"/>
                  </a:moveTo>
                  <a:cubicBezTo>
                    <a:pt x="1116330" y="491363"/>
                    <a:pt x="1122553" y="415163"/>
                    <a:pt x="1100709" y="347980"/>
                  </a:cubicBezTo>
                  <a:cubicBezTo>
                    <a:pt x="1064006" y="236093"/>
                    <a:pt x="1008634" y="131318"/>
                    <a:pt x="893191" y="75057"/>
                  </a:cubicBezTo>
                  <a:cubicBezTo>
                    <a:pt x="778129" y="19177"/>
                    <a:pt x="656717" y="0"/>
                    <a:pt x="531622" y="22352"/>
                  </a:cubicBezTo>
                  <a:cubicBezTo>
                    <a:pt x="456311" y="35687"/>
                    <a:pt x="386334" y="72009"/>
                    <a:pt x="327279" y="118999"/>
                  </a:cubicBezTo>
                  <a:cubicBezTo>
                    <a:pt x="251968" y="179324"/>
                    <a:pt x="183896" y="248539"/>
                    <a:pt x="114935" y="316230"/>
                  </a:cubicBezTo>
                  <a:cubicBezTo>
                    <a:pt x="95758" y="335026"/>
                    <a:pt x="78359" y="360299"/>
                    <a:pt x="70739" y="385699"/>
                  </a:cubicBezTo>
                  <a:cubicBezTo>
                    <a:pt x="39116" y="491109"/>
                    <a:pt x="0" y="595757"/>
                    <a:pt x="18796" y="709676"/>
                  </a:cubicBezTo>
                  <a:cubicBezTo>
                    <a:pt x="43180" y="856234"/>
                    <a:pt x="92583" y="991108"/>
                    <a:pt x="215392" y="1083945"/>
                  </a:cubicBezTo>
                  <a:cubicBezTo>
                    <a:pt x="258191" y="1116457"/>
                    <a:pt x="310515" y="1142238"/>
                    <a:pt x="362458" y="1156208"/>
                  </a:cubicBezTo>
                  <a:cubicBezTo>
                    <a:pt x="577596" y="1214247"/>
                    <a:pt x="766191" y="1163193"/>
                    <a:pt x="921004" y="1001649"/>
                  </a:cubicBezTo>
                  <a:cubicBezTo>
                    <a:pt x="968629" y="951865"/>
                    <a:pt x="1010285" y="895985"/>
                    <a:pt x="1051179" y="840486"/>
                  </a:cubicBezTo>
                  <a:cubicBezTo>
                    <a:pt x="1100455" y="773557"/>
                    <a:pt x="1122172" y="679831"/>
                    <a:pt x="1120902" y="542163"/>
                  </a:cubicBezTo>
                </a:path>
              </a:pathLst>
            </a:custGeom>
            <a:solidFill>
              <a:srgbClr val="FF8F3E"/>
            </a:solidFill>
          </p:spPr>
          <p:txBody>
            <a:bodyPr/>
            <a:lstStyle/>
            <a:p>
              <a:endParaRPr lang="en-GB"/>
            </a:p>
          </p:txBody>
        </p:sp>
      </p:grpSp>
      <p:sp>
        <p:nvSpPr>
          <p:cNvPr id="9" name="Freeform 9"/>
          <p:cNvSpPr/>
          <p:nvPr/>
        </p:nvSpPr>
        <p:spPr>
          <a:xfrm>
            <a:off x="15755617" y="0"/>
            <a:ext cx="2532383" cy="2533650"/>
          </a:xfrm>
          <a:custGeom>
            <a:avLst/>
            <a:gdLst/>
            <a:ahLst/>
            <a:cxnLst/>
            <a:rect l="l" t="t" r="r" b="b"/>
            <a:pathLst>
              <a:path w="2532383" h="2533650">
                <a:moveTo>
                  <a:pt x="0" y="0"/>
                </a:moveTo>
                <a:lnTo>
                  <a:pt x="2532383" y="0"/>
                </a:lnTo>
                <a:lnTo>
                  <a:pt x="2532383" y="2533650"/>
                </a:lnTo>
                <a:lnTo>
                  <a:pt x="0" y="2533650"/>
                </a:lnTo>
                <a:lnTo>
                  <a:pt x="0" y="0"/>
                </a:lnTo>
                <a:close/>
              </a:path>
            </a:pathLst>
          </a:custGeom>
          <a:blipFill>
            <a:blip r:embed="rId6"/>
            <a:stretch>
              <a:fillRect r="-50"/>
            </a:stretch>
          </a:blipFill>
        </p:spPr>
        <p:txBody>
          <a:bodyPr/>
          <a:lstStyle/>
          <a:p>
            <a:endParaRPr lang="en-GB"/>
          </a:p>
        </p:txBody>
      </p:sp>
      <p:sp>
        <p:nvSpPr>
          <p:cNvPr id="10" name="Freeform 10"/>
          <p:cNvSpPr/>
          <p:nvPr/>
        </p:nvSpPr>
        <p:spPr>
          <a:xfrm>
            <a:off x="13548141" y="8216475"/>
            <a:ext cx="4803362" cy="2134029"/>
          </a:xfrm>
          <a:custGeom>
            <a:avLst/>
            <a:gdLst/>
            <a:ahLst/>
            <a:cxnLst/>
            <a:rect l="l" t="t" r="r" b="b"/>
            <a:pathLst>
              <a:path w="4803362" h="2134029">
                <a:moveTo>
                  <a:pt x="0" y="0"/>
                </a:moveTo>
                <a:lnTo>
                  <a:pt x="4803362" y="0"/>
                </a:lnTo>
                <a:lnTo>
                  <a:pt x="4803362" y="2134028"/>
                </a:lnTo>
                <a:lnTo>
                  <a:pt x="0" y="21340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1"/>
          <p:cNvSpPr txBox="1"/>
          <p:nvPr/>
        </p:nvSpPr>
        <p:spPr>
          <a:xfrm>
            <a:off x="1028700" y="3120228"/>
            <a:ext cx="16912542" cy="5199650"/>
          </a:xfrm>
          <a:prstGeom prst="rect">
            <a:avLst/>
          </a:prstGeom>
        </p:spPr>
        <p:txBody>
          <a:bodyPr lIns="0" tIns="0" rIns="0" bIns="0" rtlCol="0" anchor="t">
            <a:spAutoFit/>
          </a:bodyPr>
          <a:lstStyle/>
          <a:p>
            <a:pPr algn="just">
              <a:lnSpc>
                <a:spcPts val="5102"/>
              </a:lnSpc>
            </a:pPr>
            <a:r>
              <a:rPr lang="en-US" sz="5112">
                <a:solidFill>
                  <a:srgbClr val="F68B28"/>
                </a:solidFill>
                <a:latin typeface="KG Primary Penmanship"/>
              </a:rPr>
              <a:t>Sign up to</a:t>
            </a:r>
            <a:r>
              <a:rPr lang="en-US" sz="5112">
                <a:solidFill>
                  <a:srgbClr val="F68B28"/>
                </a:solidFill>
                <a:latin typeface="KG Primary Penmanship"/>
                <a:hlinkClick r:id="rId9" tooltip="https://www.easyfundraising.org.uk/causes/craykeceschoolcrayke/"/>
              </a:rPr>
              <a:t> </a:t>
            </a:r>
            <a:r>
              <a:rPr lang="en-US" sz="5112">
                <a:solidFill>
                  <a:srgbClr val="DA3154"/>
                </a:solidFill>
                <a:latin typeface="KG Primary Penmanship"/>
                <a:hlinkClick r:id="rId9" tooltip="https://www.easyfundraising.org.uk/causes/craykeceschoolcrayke/"/>
              </a:rPr>
              <a:t>https://www.easyfundraising.org.uk/causes/craykeceschoolcrayke/ </a:t>
            </a:r>
            <a:r>
              <a:rPr lang="en-US" sz="5112">
                <a:solidFill>
                  <a:srgbClr val="F68B28"/>
                </a:solidFill>
                <a:latin typeface="KG Primary Penmanship"/>
              </a:rPr>
              <a:t>and make Crayke CE School your chosen charity and they will donate a small percentage of your purchase cost to us (at no cost to you). </a:t>
            </a:r>
          </a:p>
          <a:p>
            <a:pPr algn="l">
              <a:lnSpc>
                <a:spcPts val="5102"/>
              </a:lnSpc>
            </a:pPr>
            <a:r>
              <a:rPr lang="en-US" sz="5112">
                <a:solidFill>
                  <a:srgbClr val="F68B28"/>
                </a:solidFill>
                <a:latin typeface="KG Primary Penmanship"/>
              </a:rPr>
              <a:t>Just use the app or website every time you shop online. </a:t>
            </a:r>
          </a:p>
          <a:p>
            <a:pPr algn="l">
              <a:lnSpc>
                <a:spcPts val="5102"/>
              </a:lnSpc>
            </a:pPr>
            <a:r>
              <a:rPr lang="en-US" sz="5112">
                <a:solidFill>
                  <a:srgbClr val="F68B28"/>
                </a:solidFill>
                <a:latin typeface="KG Primary Penmanship"/>
              </a:rPr>
              <a:t>Hundreds of retailers have signed up including Amazon, Argos, Next, Ebay, John Lewis, M&amp;S, Just Eat, TUI, Trainline and many, many more...</a:t>
            </a:r>
          </a:p>
          <a:p>
            <a:pPr algn="just">
              <a:lnSpc>
                <a:spcPts val="5102"/>
              </a:lnSpc>
            </a:pPr>
            <a:r>
              <a:rPr lang="en-US" sz="5112">
                <a:solidFill>
                  <a:srgbClr val="F68B28"/>
                </a:solidFill>
                <a:latin typeface="KG Primary Penmanship"/>
              </a:rPr>
              <a:t>They also give a lump sum to us if accessed to compare and change insurance or utility providers. </a:t>
            </a:r>
          </a:p>
        </p:txBody>
      </p:sp>
      <p:sp>
        <p:nvSpPr>
          <p:cNvPr id="12" name="TextBox 12"/>
          <p:cNvSpPr txBox="1"/>
          <p:nvPr/>
        </p:nvSpPr>
        <p:spPr>
          <a:xfrm>
            <a:off x="2123988" y="314401"/>
            <a:ext cx="12887411" cy="1315707"/>
          </a:xfrm>
          <a:prstGeom prst="rect">
            <a:avLst/>
          </a:prstGeom>
        </p:spPr>
        <p:txBody>
          <a:bodyPr wrap="square" lIns="0" tIns="0" rIns="0" bIns="0" rtlCol="0" anchor="t">
            <a:spAutoFit/>
          </a:bodyPr>
          <a:lstStyle/>
          <a:p>
            <a:pPr algn="l">
              <a:lnSpc>
                <a:spcPts val="10774"/>
              </a:lnSpc>
            </a:pPr>
            <a:r>
              <a:rPr lang="en-US" sz="7695" dirty="0">
                <a:solidFill>
                  <a:srgbClr val="F8F5F1"/>
                </a:solidFill>
                <a:latin typeface="Sensei"/>
              </a:rPr>
              <a:t>HELP US RAISE FUNDS FOR FREE!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63503" y="8015916"/>
            <a:ext cx="10694727" cy="2484425"/>
          </a:xfrm>
          <a:custGeom>
            <a:avLst/>
            <a:gdLst/>
            <a:ahLst/>
            <a:cxnLst/>
            <a:rect l="l" t="t" r="r" b="b"/>
            <a:pathLst>
              <a:path w="10694727" h="2484425">
                <a:moveTo>
                  <a:pt x="0" y="0"/>
                </a:moveTo>
                <a:lnTo>
                  <a:pt x="10694727" y="0"/>
                </a:lnTo>
                <a:lnTo>
                  <a:pt x="10694727" y="2484425"/>
                </a:lnTo>
                <a:lnTo>
                  <a:pt x="0" y="2484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0" y="-1221010"/>
            <a:ext cx="18288000" cy="4268562"/>
          </a:xfrm>
          <a:custGeom>
            <a:avLst/>
            <a:gdLst/>
            <a:ahLst/>
            <a:cxnLst/>
            <a:rect l="l" t="t" r="r" b="b"/>
            <a:pathLst>
              <a:path w="18288000" h="4268562">
                <a:moveTo>
                  <a:pt x="0" y="0"/>
                </a:moveTo>
                <a:lnTo>
                  <a:pt x="18288000" y="0"/>
                </a:lnTo>
                <a:lnTo>
                  <a:pt x="18288000" y="4268562"/>
                </a:lnTo>
                <a:lnTo>
                  <a:pt x="0" y="4268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a:grpSpLocks noChangeAspect="1"/>
          </p:cNvGrpSpPr>
          <p:nvPr/>
        </p:nvGrpSpPr>
        <p:grpSpPr>
          <a:xfrm>
            <a:off x="10885646" y="8676913"/>
            <a:ext cx="3176464" cy="1673590"/>
            <a:chOff x="0" y="0"/>
            <a:chExt cx="3176460" cy="1673593"/>
          </a:xfrm>
        </p:grpSpPr>
        <p:sp>
          <p:nvSpPr>
            <p:cNvPr id="5" name="Freeform 5"/>
            <p:cNvSpPr/>
            <p:nvPr/>
          </p:nvSpPr>
          <p:spPr>
            <a:xfrm>
              <a:off x="55499" y="63500"/>
              <a:ext cx="3000629" cy="1546733"/>
            </a:xfrm>
            <a:custGeom>
              <a:avLst/>
              <a:gdLst/>
              <a:ahLst/>
              <a:cxnLst/>
              <a:rect l="l" t="t" r="r" b="b"/>
              <a:pathLst>
                <a:path w="3000629" h="1546733">
                  <a:moveTo>
                    <a:pt x="766572" y="0"/>
                  </a:moveTo>
                  <a:cubicBezTo>
                    <a:pt x="706501" y="0"/>
                    <a:pt x="647446" y="12700"/>
                    <a:pt x="589407" y="28702"/>
                  </a:cubicBezTo>
                  <a:cubicBezTo>
                    <a:pt x="457327" y="64770"/>
                    <a:pt x="342519" y="136906"/>
                    <a:pt x="242697" y="229362"/>
                  </a:cubicBezTo>
                  <a:cubicBezTo>
                    <a:pt x="205486" y="263906"/>
                    <a:pt x="175260" y="308610"/>
                    <a:pt x="150368" y="353441"/>
                  </a:cubicBezTo>
                  <a:cubicBezTo>
                    <a:pt x="91821" y="459359"/>
                    <a:pt x="38354" y="567436"/>
                    <a:pt x="18288" y="689864"/>
                  </a:cubicBezTo>
                  <a:cubicBezTo>
                    <a:pt x="0" y="802386"/>
                    <a:pt x="3429" y="915924"/>
                    <a:pt x="48387" y="1016381"/>
                  </a:cubicBezTo>
                  <a:cubicBezTo>
                    <a:pt x="94234" y="1118616"/>
                    <a:pt x="157226" y="1218057"/>
                    <a:pt x="256413" y="1282065"/>
                  </a:cubicBezTo>
                  <a:cubicBezTo>
                    <a:pt x="308610" y="1315720"/>
                    <a:pt x="366268" y="1340485"/>
                    <a:pt x="420751" y="1370838"/>
                  </a:cubicBezTo>
                  <a:cubicBezTo>
                    <a:pt x="484124" y="1406017"/>
                    <a:pt x="548386" y="1440307"/>
                    <a:pt x="608838" y="1479804"/>
                  </a:cubicBezTo>
                  <a:cubicBezTo>
                    <a:pt x="635635" y="1497330"/>
                    <a:pt x="654050" y="1520444"/>
                    <a:pt x="666369" y="1546606"/>
                  </a:cubicBezTo>
                  <a:lnTo>
                    <a:pt x="859917" y="1546606"/>
                  </a:lnTo>
                  <a:cubicBezTo>
                    <a:pt x="835279" y="1473708"/>
                    <a:pt x="791718" y="1414526"/>
                    <a:pt x="714883" y="1377188"/>
                  </a:cubicBezTo>
                  <a:cubicBezTo>
                    <a:pt x="624840" y="1333500"/>
                    <a:pt x="539115" y="1280541"/>
                    <a:pt x="452501" y="1230249"/>
                  </a:cubicBezTo>
                  <a:cubicBezTo>
                    <a:pt x="425704" y="1214628"/>
                    <a:pt x="397637" y="1198626"/>
                    <a:pt x="377190" y="1176401"/>
                  </a:cubicBezTo>
                  <a:cubicBezTo>
                    <a:pt x="247396" y="1035177"/>
                    <a:pt x="187452" y="870458"/>
                    <a:pt x="233680" y="679958"/>
                  </a:cubicBezTo>
                  <a:cubicBezTo>
                    <a:pt x="257810" y="579374"/>
                    <a:pt x="297561" y="482600"/>
                    <a:pt x="357632" y="396240"/>
                  </a:cubicBezTo>
                  <a:cubicBezTo>
                    <a:pt x="373380" y="373380"/>
                    <a:pt x="386588" y="347599"/>
                    <a:pt x="406908" y="329692"/>
                  </a:cubicBezTo>
                  <a:cubicBezTo>
                    <a:pt x="522351" y="227457"/>
                    <a:pt x="647700" y="144653"/>
                    <a:pt x="807339" y="128397"/>
                  </a:cubicBezTo>
                  <a:cubicBezTo>
                    <a:pt x="814451" y="127635"/>
                    <a:pt x="821436" y="127254"/>
                    <a:pt x="828167" y="127254"/>
                  </a:cubicBezTo>
                  <a:cubicBezTo>
                    <a:pt x="875157" y="127254"/>
                    <a:pt x="914400" y="144653"/>
                    <a:pt x="951738" y="172847"/>
                  </a:cubicBezTo>
                  <a:cubicBezTo>
                    <a:pt x="976122" y="191262"/>
                    <a:pt x="983742" y="217424"/>
                    <a:pt x="978662" y="246888"/>
                  </a:cubicBezTo>
                  <a:cubicBezTo>
                    <a:pt x="972058" y="285115"/>
                    <a:pt x="957326" y="317627"/>
                    <a:pt x="926338" y="345059"/>
                  </a:cubicBezTo>
                  <a:cubicBezTo>
                    <a:pt x="860425" y="403479"/>
                    <a:pt x="782447" y="440944"/>
                    <a:pt x="705231" y="479298"/>
                  </a:cubicBezTo>
                  <a:cubicBezTo>
                    <a:pt x="634238" y="514477"/>
                    <a:pt x="575945" y="557022"/>
                    <a:pt x="556387" y="639318"/>
                  </a:cubicBezTo>
                  <a:cubicBezTo>
                    <a:pt x="551815" y="658749"/>
                    <a:pt x="535940" y="675386"/>
                    <a:pt x="529082" y="694690"/>
                  </a:cubicBezTo>
                  <a:cubicBezTo>
                    <a:pt x="520065" y="720217"/>
                    <a:pt x="510159" y="747014"/>
                    <a:pt x="509143" y="773811"/>
                  </a:cubicBezTo>
                  <a:cubicBezTo>
                    <a:pt x="505206" y="878459"/>
                    <a:pt x="547878" y="969391"/>
                    <a:pt x="607695" y="1050671"/>
                  </a:cubicBezTo>
                  <a:cubicBezTo>
                    <a:pt x="664464" y="1128014"/>
                    <a:pt x="746887" y="1173607"/>
                    <a:pt x="836295" y="1206627"/>
                  </a:cubicBezTo>
                  <a:cubicBezTo>
                    <a:pt x="940562" y="1245108"/>
                    <a:pt x="1047115" y="1274826"/>
                    <a:pt x="1157732" y="1286383"/>
                  </a:cubicBezTo>
                  <a:cubicBezTo>
                    <a:pt x="1199896" y="1290828"/>
                    <a:pt x="1230249" y="1309624"/>
                    <a:pt x="1249172" y="1345311"/>
                  </a:cubicBezTo>
                  <a:cubicBezTo>
                    <a:pt x="1263523" y="1372235"/>
                    <a:pt x="1277747" y="1401064"/>
                    <a:pt x="1283716" y="1430655"/>
                  </a:cubicBezTo>
                  <a:cubicBezTo>
                    <a:pt x="1291463" y="1469390"/>
                    <a:pt x="1295400" y="1508125"/>
                    <a:pt x="1295146" y="1546733"/>
                  </a:cubicBezTo>
                  <a:lnTo>
                    <a:pt x="1450213" y="1546733"/>
                  </a:lnTo>
                  <a:cubicBezTo>
                    <a:pt x="1450594" y="1529080"/>
                    <a:pt x="1449959" y="1511300"/>
                    <a:pt x="1448181" y="1493393"/>
                  </a:cubicBezTo>
                  <a:cubicBezTo>
                    <a:pt x="1432306" y="1334135"/>
                    <a:pt x="1336929" y="1236091"/>
                    <a:pt x="1191895" y="1185037"/>
                  </a:cubicBezTo>
                  <a:cubicBezTo>
                    <a:pt x="1123823" y="1161034"/>
                    <a:pt x="1051560" y="1149350"/>
                    <a:pt x="981329" y="1132332"/>
                  </a:cubicBezTo>
                  <a:lnTo>
                    <a:pt x="940689" y="1123696"/>
                  </a:lnTo>
                  <a:cubicBezTo>
                    <a:pt x="866394" y="1100963"/>
                    <a:pt x="795782" y="1073277"/>
                    <a:pt x="767969" y="990346"/>
                  </a:cubicBezTo>
                  <a:lnTo>
                    <a:pt x="752856" y="963041"/>
                  </a:lnTo>
                  <a:cubicBezTo>
                    <a:pt x="684403" y="831723"/>
                    <a:pt x="718439" y="693166"/>
                    <a:pt x="841375" y="609346"/>
                  </a:cubicBezTo>
                  <a:lnTo>
                    <a:pt x="1042289" y="480187"/>
                  </a:lnTo>
                  <a:cubicBezTo>
                    <a:pt x="1079373" y="457200"/>
                    <a:pt x="1105916" y="425831"/>
                    <a:pt x="1119886" y="385699"/>
                  </a:cubicBezTo>
                  <a:cubicBezTo>
                    <a:pt x="1166495" y="251587"/>
                    <a:pt x="1146937" y="193421"/>
                    <a:pt x="1052830" y="120904"/>
                  </a:cubicBezTo>
                  <a:cubicBezTo>
                    <a:pt x="997966" y="78613"/>
                    <a:pt x="945007" y="36957"/>
                    <a:pt x="876046" y="15748"/>
                  </a:cubicBezTo>
                  <a:cubicBezTo>
                    <a:pt x="839089" y="4572"/>
                    <a:pt x="802640" y="0"/>
                    <a:pt x="766572" y="0"/>
                  </a:cubicBezTo>
                  <a:close/>
                  <a:moveTo>
                    <a:pt x="2592578" y="1295654"/>
                  </a:moveTo>
                  <a:cubicBezTo>
                    <a:pt x="2561971" y="1295654"/>
                    <a:pt x="2530983" y="1299337"/>
                    <a:pt x="2499868" y="1307465"/>
                  </a:cubicBezTo>
                  <a:cubicBezTo>
                    <a:pt x="2466975" y="1315974"/>
                    <a:pt x="2434463" y="1329690"/>
                    <a:pt x="2404872" y="1346454"/>
                  </a:cubicBezTo>
                  <a:cubicBezTo>
                    <a:pt x="2338705" y="1383665"/>
                    <a:pt x="2309495" y="1443101"/>
                    <a:pt x="2309368" y="1518666"/>
                  </a:cubicBezTo>
                  <a:cubicBezTo>
                    <a:pt x="2309368" y="1528064"/>
                    <a:pt x="2309495" y="1537462"/>
                    <a:pt x="2309749" y="1546733"/>
                  </a:cubicBezTo>
                  <a:lnTo>
                    <a:pt x="2469896" y="1546733"/>
                  </a:lnTo>
                  <a:cubicBezTo>
                    <a:pt x="2482469" y="1463167"/>
                    <a:pt x="2545969" y="1410462"/>
                    <a:pt x="2641473" y="1409827"/>
                  </a:cubicBezTo>
                  <a:cubicBezTo>
                    <a:pt x="2642108" y="1409827"/>
                    <a:pt x="2642743" y="1409827"/>
                    <a:pt x="2643378" y="1409827"/>
                  </a:cubicBezTo>
                  <a:cubicBezTo>
                    <a:pt x="2666873" y="1409827"/>
                    <a:pt x="2690876" y="1412875"/>
                    <a:pt x="2713228" y="1418971"/>
                  </a:cubicBezTo>
                  <a:cubicBezTo>
                    <a:pt x="2772791" y="1435227"/>
                    <a:pt x="2818003" y="1468882"/>
                    <a:pt x="2841879" y="1529207"/>
                  </a:cubicBezTo>
                  <a:cubicBezTo>
                    <a:pt x="2844165" y="1535049"/>
                    <a:pt x="2846578" y="1540891"/>
                    <a:pt x="2848864" y="1546733"/>
                  </a:cubicBezTo>
                  <a:lnTo>
                    <a:pt x="3000629" y="1546733"/>
                  </a:lnTo>
                  <a:cubicBezTo>
                    <a:pt x="2956052" y="1438910"/>
                    <a:pt x="2870581" y="1372489"/>
                    <a:pt x="2764028" y="1330960"/>
                  </a:cubicBezTo>
                  <a:cubicBezTo>
                    <a:pt x="2707894" y="1309116"/>
                    <a:pt x="2650617" y="1295908"/>
                    <a:pt x="2592451" y="1295908"/>
                  </a:cubicBezTo>
                  <a:close/>
                </a:path>
              </a:pathLst>
            </a:custGeom>
            <a:solidFill>
              <a:srgbClr val="EFB52A"/>
            </a:solidFill>
          </p:spPr>
          <p:txBody>
            <a:bodyPr/>
            <a:lstStyle/>
            <a:p>
              <a:endParaRPr lang="en-GB"/>
            </a:p>
          </p:txBody>
        </p:sp>
        <p:sp>
          <p:nvSpPr>
            <p:cNvPr id="6" name="Freeform 6"/>
            <p:cNvSpPr/>
            <p:nvPr/>
          </p:nvSpPr>
          <p:spPr>
            <a:xfrm>
              <a:off x="1398905" y="165989"/>
              <a:ext cx="1122553" cy="1214247"/>
            </a:xfrm>
            <a:custGeom>
              <a:avLst/>
              <a:gdLst/>
              <a:ahLst/>
              <a:cxnLst/>
              <a:rect l="l" t="t" r="r" b="b"/>
              <a:pathLst>
                <a:path w="1122553" h="1214247">
                  <a:moveTo>
                    <a:pt x="955167" y="276098"/>
                  </a:moveTo>
                  <a:cubicBezTo>
                    <a:pt x="1005967" y="440690"/>
                    <a:pt x="999871" y="471805"/>
                    <a:pt x="985647" y="521970"/>
                  </a:cubicBezTo>
                  <a:cubicBezTo>
                    <a:pt x="978535" y="547497"/>
                    <a:pt x="982218" y="576199"/>
                    <a:pt x="980948" y="603250"/>
                  </a:cubicBezTo>
                  <a:cubicBezTo>
                    <a:pt x="979551" y="630809"/>
                    <a:pt x="985139" y="661162"/>
                    <a:pt x="975360" y="685165"/>
                  </a:cubicBezTo>
                  <a:cubicBezTo>
                    <a:pt x="944372" y="761365"/>
                    <a:pt x="910971" y="835025"/>
                    <a:pt x="853186" y="899033"/>
                  </a:cubicBezTo>
                  <a:cubicBezTo>
                    <a:pt x="779653" y="979932"/>
                    <a:pt x="689356" y="1025525"/>
                    <a:pt x="589407" y="1053084"/>
                  </a:cubicBezTo>
                  <a:cubicBezTo>
                    <a:pt x="488188" y="1081024"/>
                    <a:pt x="391287" y="1073023"/>
                    <a:pt x="318643" y="978789"/>
                  </a:cubicBezTo>
                  <a:cubicBezTo>
                    <a:pt x="253238" y="893953"/>
                    <a:pt x="209296" y="802894"/>
                    <a:pt x="213741" y="693547"/>
                  </a:cubicBezTo>
                  <a:lnTo>
                    <a:pt x="225806" y="528828"/>
                  </a:lnTo>
                  <a:cubicBezTo>
                    <a:pt x="228981" y="502412"/>
                    <a:pt x="237109" y="474472"/>
                    <a:pt x="250317" y="451739"/>
                  </a:cubicBezTo>
                  <a:cubicBezTo>
                    <a:pt x="312420" y="345313"/>
                    <a:pt x="395732" y="261239"/>
                    <a:pt x="504952" y="199771"/>
                  </a:cubicBezTo>
                  <a:cubicBezTo>
                    <a:pt x="627380" y="131064"/>
                    <a:pt x="749427" y="137414"/>
                    <a:pt x="874903" y="180975"/>
                  </a:cubicBezTo>
                  <a:cubicBezTo>
                    <a:pt x="911352" y="193675"/>
                    <a:pt x="941451" y="215138"/>
                    <a:pt x="955294" y="276098"/>
                  </a:cubicBezTo>
                  <a:close/>
                  <a:moveTo>
                    <a:pt x="1120902" y="542290"/>
                  </a:moveTo>
                  <a:cubicBezTo>
                    <a:pt x="1116330" y="491363"/>
                    <a:pt x="1122553" y="415163"/>
                    <a:pt x="1100709" y="347980"/>
                  </a:cubicBezTo>
                  <a:cubicBezTo>
                    <a:pt x="1064006" y="236093"/>
                    <a:pt x="1008634" y="131318"/>
                    <a:pt x="893191" y="75057"/>
                  </a:cubicBezTo>
                  <a:cubicBezTo>
                    <a:pt x="778129" y="19177"/>
                    <a:pt x="656717" y="0"/>
                    <a:pt x="531622" y="22352"/>
                  </a:cubicBezTo>
                  <a:cubicBezTo>
                    <a:pt x="456311" y="35687"/>
                    <a:pt x="386334" y="72009"/>
                    <a:pt x="327279" y="118999"/>
                  </a:cubicBezTo>
                  <a:cubicBezTo>
                    <a:pt x="251968" y="179324"/>
                    <a:pt x="183896" y="248539"/>
                    <a:pt x="114935" y="316230"/>
                  </a:cubicBezTo>
                  <a:cubicBezTo>
                    <a:pt x="95758" y="335026"/>
                    <a:pt x="78359" y="360299"/>
                    <a:pt x="70739" y="385699"/>
                  </a:cubicBezTo>
                  <a:cubicBezTo>
                    <a:pt x="39116" y="491109"/>
                    <a:pt x="0" y="595757"/>
                    <a:pt x="18796" y="709676"/>
                  </a:cubicBezTo>
                  <a:cubicBezTo>
                    <a:pt x="43180" y="856234"/>
                    <a:pt x="92583" y="991108"/>
                    <a:pt x="215392" y="1083945"/>
                  </a:cubicBezTo>
                  <a:cubicBezTo>
                    <a:pt x="258191" y="1116457"/>
                    <a:pt x="310515" y="1142238"/>
                    <a:pt x="362458" y="1156208"/>
                  </a:cubicBezTo>
                  <a:cubicBezTo>
                    <a:pt x="577596" y="1214247"/>
                    <a:pt x="766191" y="1163193"/>
                    <a:pt x="921004" y="1001649"/>
                  </a:cubicBezTo>
                  <a:cubicBezTo>
                    <a:pt x="968629" y="951865"/>
                    <a:pt x="1010285" y="895985"/>
                    <a:pt x="1051179" y="840486"/>
                  </a:cubicBezTo>
                  <a:cubicBezTo>
                    <a:pt x="1100455" y="773557"/>
                    <a:pt x="1122172" y="679831"/>
                    <a:pt x="1120902" y="542163"/>
                  </a:cubicBezTo>
                </a:path>
              </a:pathLst>
            </a:custGeom>
            <a:solidFill>
              <a:srgbClr val="FF8F3E"/>
            </a:solidFill>
          </p:spPr>
          <p:txBody>
            <a:bodyPr/>
            <a:lstStyle/>
            <a:p>
              <a:endParaRPr lang="en-GB"/>
            </a:p>
          </p:txBody>
        </p:sp>
      </p:grpSp>
      <p:sp>
        <p:nvSpPr>
          <p:cNvPr id="7" name="Freeform 7"/>
          <p:cNvSpPr/>
          <p:nvPr/>
        </p:nvSpPr>
        <p:spPr>
          <a:xfrm>
            <a:off x="13548141" y="8216475"/>
            <a:ext cx="4803362" cy="2134029"/>
          </a:xfrm>
          <a:custGeom>
            <a:avLst/>
            <a:gdLst/>
            <a:ahLst/>
            <a:cxnLst/>
            <a:rect l="l" t="t" r="r" b="b"/>
            <a:pathLst>
              <a:path w="4803362" h="2134029">
                <a:moveTo>
                  <a:pt x="0" y="0"/>
                </a:moveTo>
                <a:lnTo>
                  <a:pt x="4803362" y="0"/>
                </a:lnTo>
                <a:lnTo>
                  <a:pt x="4803362" y="2134028"/>
                </a:lnTo>
                <a:lnTo>
                  <a:pt x="0" y="21340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2123989" y="314401"/>
            <a:ext cx="12815668" cy="1309478"/>
          </a:xfrm>
          <a:prstGeom prst="rect">
            <a:avLst/>
          </a:prstGeom>
        </p:spPr>
        <p:txBody>
          <a:bodyPr lIns="0" tIns="0" rIns="0" bIns="0" rtlCol="0" anchor="t">
            <a:spAutoFit/>
          </a:bodyPr>
          <a:lstStyle/>
          <a:p>
            <a:pPr algn="l">
              <a:lnSpc>
                <a:spcPts val="10774"/>
              </a:lnSpc>
            </a:pPr>
            <a:r>
              <a:rPr lang="en-US" sz="7695">
                <a:solidFill>
                  <a:srgbClr val="F8F5F1"/>
                </a:solidFill>
                <a:latin typeface="Sensei"/>
              </a:rPr>
              <a:t>Minimal effort fundraising..</a:t>
            </a:r>
          </a:p>
        </p:txBody>
      </p:sp>
      <p:sp>
        <p:nvSpPr>
          <p:cNvPr id="9" name="TextBox 9"/>
          <p:cNvSpPr txBox="1"/>
          <p:nvPr/>
        </p:nvSpPr>
        <p:spPr>
          <a:xfrm>
            <a:off x="1028700" y="2547156"/>
            <a:ext cx="16230600" cy="6129757"/>
          </a:xfrm>
          <a:prstGeom prst="rect">
            <a:avLst/>
          </a:prstGeom>
        </p:spPr>
        <p:txBody>
          <a:bodyPr lIns="0" tIns="0" rIns="0" bIns="0" rtlCol="0" anchor="t">
            <a:spAutoFit/>
          </a:bodyPr>
          <a:lstStyle/>
          <a:p>
            <a:pPr algn="ctr">
              <a:lnSpc>
                <a:spcPts val="5389"/>
              </a:lnSpc>
            </a:pPr>
            <a:r>
              <a:rPr lang="en-US" sz="5400">
                <a:solidFill>
                  <a:srgbClr val="3E9D8E"/>
                </a:solidFill>
                <a:latin typeface="KG Primary Penmanship"/>
              </a:rPr>
              <a:t>Your school lottery was launched in December. So far, 57 tickets each week have been purchased by wonderful parents and grandparents (and teachers and governors and the wider community). So far this year we have raised £193.60 and are on target to make £1224.00 this year (January-December). tickets cost £1 per week and you will be in  the chance of winning the £25,000 jackpot! Please support us by signing up here: https://www.yourschoollottery.co.uk/lottery/school/crayke-c-of-e-primary-school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Freeform 2"/>
          <p:cNvSpPr/>
          <p:nvPr/>
        </p:nvSpPr>
        <p:spPr>
          <a:xfrm>
            <a:off x="-63503" y="8015916"/>
            <a:ext cx="10694727" cy="2484425"/>
          </a:xfrm>
          <a:custGeom>
            <a:avLst/>
            <a:gdLst/>
            <a:ahLst/>
            <a:cxnLst/>
            <a:rect l="l" t="t" r="r" b="b"/>
            <a:pathLst>
              <a:path w="10694727" h="2484425">
                <a:moveTo>
                  <a:pt x="0" y="0"/>
                </a:moveTo>
                <a:lnTo>
                  <a:pt x="10694727" y="0"/>
                </a:lnTo>
                <a:lnTo>
                  <a:pt x="10694727" y="2484425"/>
                </a:lnTo>
                <a:lnTo>
                  <a:pt x="0" y="2484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0" y="-1221010"/>
            <a:ext cx="18288000" cy="4268562"/>
          </a:xfrm>
          <a:custGeom>
            <a:avLst/>
            <a:gdLst/>
            <a:ahLst/>
            <a:cxnLst/>
            <a:rect l="l" t="t" r="r" b="b"/>
            <a:pathLst>
              <a:path w="18288000" h="4268562">
                <a:moveTo>
                  <a:pt x="0" y="0"/>
                </a:moveTo>
                <a:lnTo>
                  <a:pt x="18288000" y="0"/>
                </a:lnTo>
                <a:lnTo>
                  <a:pt x="18288000" y="4268562"/>
                </a:lnTo>
                <a:lnTo>
                  <a:pt x="0" y="4268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a:grpSpLocks noChangeAspect="1"/>
          </p:cNvGrpSpPr>
          <p:nvPr/>
        </p:nvGrpSpPr>
        <p:grpSpPr>
          <a:xfrm>
            <a:off x="10885646" y="8676913"/>
            <a:ext cx="3176464" cy="1673590"/>
            <a:chOff x="0" y="0"/>
            <a:chExt cx="3176460" cy="1673593"/>
          </a:xfrm>
        </p:grpSpPr>
        <p:sp>
          <p:nvSpPr>
            <p:cNvPr id="5" name="Freeform 5"/>
            <p:cNvSpPr/>
            <p:nvPr/>
          </p:nvSpPr>
          <p:spPr>
            <a:xfrm>
              <a:off x="55499" y="63500"/>
              <a:ext cx="3000629" cy="1546733"/>
            </a:xfrm>
            <a:custGeom>
              <a:avLst/>
              <a:gdLst/>
              <a:ahLst/>
              <a:cxnLst/>
              <a:rect l="l" t="t" r="r" b="b"/>
              <a:pathLst>
                <a:path w="3000629" h="1546733">
                  <a:moveTo>
                    <a:pt x="766572" y="0"/>
                  </a:moveTo>
                  <a:cubicBezTo>
                    <a:pt x="706501" y="0"/>
                    <a:pt x="647446" y="12700"/>
                    <a:pt x="589407" y="28702"/>
                  </a:cubicBezTo>
                  <a:cubicBezTo>
                    <a:pt x="457327" y="64770"/>
                    <a:pt x="342519" y="136906"/>
                    <a:pt x="242697" y="229362"/>
                  </a:cubicBezTo>
                  <a:cubicBezTo>
                    <a:pt x="205486" y="263906"/>
                    <a:pt x="175260" y="308610"/>
                    <a:pt x="150368" y="353441"/>
                  </a:cubicBezTo>
                  <a:cubicBezTo>
                    <a:pt x="91821" y="459359"/>
                    <a:pt x="38354" y="567436"/>
                    <a:pt x="18288" y="689864"/>
                  </a:cubicBezTo>
                  <a:cubicBezTo>
                    <a:pt x="0" y="802386"/>
                    <a:pt x="3429" y="915924"/>
                    <a:pt x="48387" y="1016381"/>
                  </a:cubicBezTo>
                  <a:cubicBezTo>
                    <a:pt x="94234" y="1118616"/>
                    <a:pt x="157226" y="1218057"/>
                    <a:pt x="256413" y="1282065"/>
                  </a:cubicBezTo>
                  <a:cubicBezTo>
                    <a:pt x="308610" y="1315720"/>
                    <a:pt x="366268" y="1340485"/>
                    <a:pt x="420751" y="1370838"/>
                  </a:cubicBezTo>
                  <a:cubicBezTo>
                    <a:pt x="484124" y="1406017"/>
                    <a:pt x="548386" y="1440307"/>
                    <a:pt x="608838" y="1479804"/>
                  </a:cubicBezTo>
                  <a:cubicBezTo>
                    <a:pt x="635635" y="1497330"/>
                    <a:pt x="654050" y="1520444"/>
                    <a:pt x="666369" y="1546606"/>
                  </a:cubicBezTo>
                  <a:lnTo>
                    <a:pt x="859917" y="1546606"/>
                  </a:lnTo>
                  <a:cubicBezTo>
                    <a:pt x="835279" y="1473708"/>
                    <a:pt x="791718" y="1414526"/>
                    <a:pt x="714883" y="1377188"/>
                  </a:cubicBezTo>
                  <a:cubicBezTo>
                    <a:pt x="624840" y="1333500"/>
                    <a:pt x="539115" y="1280541"/>
                    <a:pt x="452501" y="1230249"/>
                  </a:cubicBezTo>
                  <a:cubicBezTo>
                    <a:pt x="425704" y="1214628"/>
                    <a:pt x="397637" y="1198626"/>
                    <a:pt x="377190" y="1176401"/>
                  </a:cubicBezTo>
                  <a:cubicBezTo>
                    <a:pt x="247396" y="1035177"/>
                    <a:pt x="187452" y="870458"/>
                    <a:pt x="233680" y="679958"/>
                  </a:cubicBezTo>
                  <a:cubicBezTo>
                    <a:pt x="257810" y="579374"/>
                    <a:pt x="297561" y="482600"/>
                    <a:pt x="357632" y="396240"/>
                  </a:cubicBezTo>
                  <a:cubicBezTo>
                    <a:pt x="373380" y="373380"/>
                    <a:pt x="386588" y="347599"/>
                    <a:pt x="406908" y="329692"/>
                  </a:cubicBezTo>
                  <a:cubicBezTo>
                    <a:pt x="522351" y="227457"/>
                    <a:pt x="647700" y="144653"/>
                    <a:pt x="807339" y="128397"/>
                  </a:cubicBezTo>
                  <a:cubicBezTo>
                    <a:pt x="814451" y="127635"/>
                    <a:pt x="821436" y="127254"/>
                    <a:pt x="828167" y="127254"/>
                  </a:cubicBezTo>
                  <a:cubicBezTo>
                    <a:pt x="875157" y="127254"/>
                    <a:pt x="914400" y="144653"/>
                    <a:pt x="951738" y="172847"/>
                  </a:cubicBezTo>
                  <a:cubicBezTo>
                    <a:pt x="976122" y="191262"/>
                    <a:pt x="983742" y="217424"/>
                    <a:pt x="978662" y="246888"/>
                  </a:cubicBezTo>
                  <a:cubicBezTo>
                    <a:pt x="972058" y="285115"/>
                    <a:pt x="957326" y="317627"/>
                    <a:pt x="926338" y="345059"/>
                  </a:cubicBezTo>
                  <a:cubicBezTo>
                    <a:pt x="860425" y="403479"/>
                    <a:pt x="782447" y="440944"/>
                    <a:pt x="705231" y="479298"/>
                  </a:cubicBezTo>
                  <a:cubicBezTo>
                    <a:pt x="634238" y="514477"/>
                    <a:pt x="575945" y="557022"/>
                    <a:pt x="556387" y="639318"/>
                  </a:cubicBezTo>
                  <a:cubicBezTo>
                    <a:pt x="551815" y="658749"/>
                    <a:pt x="535940" y="675386"/>
                    <a:pt x="529082" y="694690"/>
                  </a:cubicBezTo>
                  <a:cubicBezTo>
                    <a:pt x="520065" y="720217"/>
                    <a:pt x="510159" y="747014"/>
                    <a:pt x="509143" y="773811"/>
                  </a:cubicBezTo>
                  <a:cubicBezTo>
                    <a:pt x="505206" y="878459"/>
                    <a:pt x="547878" y="969391"/>
                    <a:pt x="607695" y="1050671"/>
                  </a:cubicBezTo>
                  <a:cubicBezTo>
                    <a:pt x="664464" y="1128014"/>
                    <a:pt x="746887" y="1173607"/>
                    <a:pt x="836295" y="1206627"/>
                  </a:cubicBezTo>
                  <a:cubicBezTo>
                    <a:pt x="940562" y="1245108"/>
                    <a:pt x="1047115" y="1274826"/>
                    <a:pt x="1157732" y="1286383"/>
                  </a:cubicBezTo>
                  <a:cubicBezTo>
                    <a:pt x="1199896" y="1290828"/>
                    <a:pt x="1230249" y="1309624"/>
                    <a:pt x="1249172" y="1345311"/>
                  </a:cubicBezTo>
                  <a:cubicBezTo>
                    <a:pt x="1263523" y="1372235"/>
                    <a:pt x="1277747" y="1401064"/>
                    <a:pt x="1283716" y="1430655"/>
                  </a:cubicBezTo>
                  <a:cubicBezTo>
                    <a:pt x="1291463" y="1469390"/>
                    <a:pt x="1295400" y="1508125"/>
                    <a:pt x="1295146" y="1546733"/>
                  </a:cubicBezTo>
                  <a:lnTo>
                    <a:pt x="1450213" y="1546733"/>
                  </a:lnTo>
                  <a:cubicBezTo>
                    <a:pt x="1450594" y="1529080"/>
                    <a:pt x="1449959" y="1511300"/>
                    <a:pt x="1448181" y="1493393"/>
                  </a:cubicBezTo>
                  <a:cubicBezTo>
                    <a:pt x="1432306" y="1334135"/>
                    <a:pt x="1336929" y="1236091"/>
                    <a:pt x="1191895" y="1185037"/>
                  </a:cubicBezTo>
                  <a:cubicBezTo>
                    <a:pt x="1123823" y="1161034"/>
                    <a:pt x="1051560" y="1149350"/>
                    <a:pt x="981329" y="1132332"/>
                  </a:cubicBezTo>
                  <a:lnTo>
                    <a:pt x="940689" y="1123696"/>
                  </a:lnTo>
                  <a:cubicBezTo>
                    <a:pt x="866394" y="1100963"/>
                    <a:pt x="795782" y="1073277"/>
                    <a:pt x="767969" y="990346"/>
                  </a:cubicBezTo>
                  <a:lnTo>
                    <a:pt x="752856" y="963041"/>
                  </a:lnTo>
                  <a:cubicBezTo>
                    <a:pt x="684403" y="831723"/>
                    <a:pt x="718439" y="693166"/>
                    <a:pt x="841375" y="609346"/>
                  </a:cubicBezTo>
                  <a:lnTo>
                    <a:pt x="1042289" y="480187"/>
                  </a:lnTo>
                  <a:cubicBezTo>
                    <a:pt x="1079373" y="457200"/>
                    <a:pt x="1105916" y="425831"/>
                    <a:pt x="1119886" y="385699"/>
                  </a:cubicBezTo>
                  <a:cubicBezTo>
                    <a:pt x="1166495" y="251587"/>
                    <a:pt x="1146937" y="193421"/>
                    <a:pt x="1052830" y="120904"/>
                  </a:cubicBezTo>
                  <a:cubicBezTo>
                    <a:pt x="997966" y="78613"/>
                    <a:pt x="945007" y="36957"/>
                    <a:pt x="876046" y="15748"/>
                  </a:cubicBezTo>
                  <a:cubicBezTo>
                    <a:pt x="839089" y="4572"/>
                    <a:pt x="802640" y="0"/>
                    <a:pt x="766572" y="0"/>
                  </a:cubicBezTo>
                  <a:close/>
                  <a:moveTo>
                    <a:pt x="2592578" y="1295654"/>
                  </a:moveTo>
                  <a:cubicBezTo>
                    <a:pt x="2561971" y="1295654"/>
                    <a:pt x="2530983" y="1299337"/>
                    <a:pt x="2499868" y="1307465"/>
                  </a:cubicBezTo>
                  <a:cubicBezTo>
                    <a:pt x="2466975" y="1315974"/>
                    <a:pt x="2434463" y="1329690"/>
                    <a:pt x="2404872" y="1346454"/>
                  </a:cubicBezTo>
                  <a:cubicBezTo>
                    <a:pt x="2338705" y="1383665"/>
                    <a:pt x="2309495" y="1443101"/>
                    <a:pt x="2309368" y="1518666"/>
                  </a:cubicBezTo>
                  <a:cubicBezTo>
                    <a:pt x="2309368" y="1528064"/>
                    <a:pt x="2309495" y="1537462"/>
                    <a:pt x="2309749" y="1546733"/>
                  </a:cubicBezTo>
                  <a:lnTo>
                    <a:pt x="2469896" y="1546733"/>
                  </a:lnTo>
                  <a:cubicBezTo>
                    <a:pt x="2482469" y="1463167"/>
                    <a:pt x="2545969" y="1410462"/>
                    <a:pt x="2641473" y="1409827"/>
                  </a:cubicBezTo>
                  <a:cubicBezTo>
                    <a:pt x="2642108" y="1409827"/>
                    <a:pt x="2642743" y="1409827"/>
                    <a:pt x="2643378" y="1409827"/>
                  </a:cubicBezTo>
                  <a:cubicBezTo>
                    <a:pt x="2666873" y="1409827"/>
                    <a:pt x="2690876" y="1412875"/>
                    <a:pt x="2713228" y="1418971"/>
                  </a:cubicBezTo>
                  <a:cubicBezTo>
                    <a:pt x="2772791" y="1435227"/>
                    <a:pt x="2818003" y="1468882"/>
                    <a:pt x="2841879" y="1529207"/>
                  </a:cubicBezTo>
                  <a:cubicBezTo>
                    <a:pt x="2844165" y="1535049"/>
                    <a:pt x="2846578" y="1540891"/>
                    <a:pt x="2848864" y="1546733"/>
                  </a:cubicBezTo>
                  <a:lnTo>
                    <a:pt x="3000629" y="1546733"/>
                  </a:lnTo>
                  <a:cubicBezTo>
                    <a:pt x="2956052" y="1438910"/>
                    <a:pt x="2870581" y="1372489"/>
                    <a:pt x="2764028" y="1330960"/>
                  </a:cubicBezTo>
                  <a:cubicBezTo>
                    <a:pt x="2707894" y="1309116"/>
                    <a:pt x="2650617" y="1295908"/>
                    <a:pt x="2592451" y="1295908"/>
                  </a:cubicBezTo>
                  <a:close/>
                </a:path>
              </a:pathLst>
            </a:custGeom>
            <a:solidFill>
              <a:srgbClr val="EFB52A"/>
            </a:solidFill>
          </p:spPr>
          <p:txBody>
            <a:bodyPr/>
            <a:lstStyle/>
            <a:p>
              <a:endParaRPr lang="en-GB"/>
            </a:p>
          </p:txBody>
        </p:sp>
        <p:sp>
          <p:nvSpPr>
            <p:cNvPr id="6" name="Freeform 6"/>
            <p:cNvSpPr/>
            <p:nvPr/>
          </p:nvSpPr>
          <p:spPr>
            <a:xfrm>
              <a:off x="1398905" y="165989"/>
              <a:ext cx="1122553" cy="1214247"/>
            </a:xfrm>
            <a:custGeom>
              <a:avLst/>
              <a:gdLst/>
              <a:ahLst/>
              <a:cxnLst/>
              <a:rect l="l" t="t" r="r" b="b"/>
              <a:pathLst>
                <a:path w="1122553" h="1214247">
                  <a:moveTo>
                    <a:pt x="955167" y="276098"/>
                  </a:moveTo>
                  <a:cubicBezTo>
                    <a:pt x="1005967" y="440690"/>
                    <a:pt x="999871" y="471805"/>
                    <a:pt x="985647" y="521970"/>
                  </a:cubicBezTo>
                  <a:cubicBezTo>
                    <a:pt x="978535" y="547497"/>
                    <a:pt x="982218" y="576199"/>
                    <a:pt x="980948" y="603250"/>
                  </a:cubicBezTo>
                  <a:cubicBezTo>
                    <a:pt x="979551" y="630809"/>
                    <a:pt x="985139" y="661162"/>
                    <a:pt x="975360" y="685165"/>
                  </a:cubicBezTo>
                  <a:cubicBezTo>
                    <a:pt x="944372" y="761365"/>
                    <a:pt x="910971" y="835025"/>
                    <a:pt x="853186" y="899033"/>
                  </a:cubicBezTo>
                  <a:cubicBezTo>
                    <a:pt x="779653" y="979932"/>
                    <a:pt x="689356" y="1025525"/>
                    <a:pt x="589407" y="1053084"/>
                  </a:cubicBezTo>
                  <a:cubicBezTo>
                    <a:pt x="488188" y="1081024"/>
                    <a:pt x="391287" y="1073023"/>
                    <a:pt x="318643" y="978789"/>
                  </a:cubicBezTo>
                  <a:cubicBezTo>
                    <a:pt x="253238" y="893953"/>
                    <a:pt x="209296" y="802894"/>
                    <a:pt x="213741" y="693547"/>
                  </a:cubicBezTo>
                  <a:lnTo>
                    <a:pt x="225806" y="528828"/>
                  </a:lnTo>
                  <a:cubicBezTo>
                    <a:pt x="228981" y="502412"/>
                    <a:pt x="237109" y="474472"/>
                    <a:pt x="250317" y="451739"/>
                  </a:cubicBezTo>
                  <a:cubicBezTo>
                    <a:pt x="312420" y="345313"/>
                    <a:pt x="395732" y="261239"/>
                    <a:pt x="504952" y="199771"/>
                  </a:cubicBezTo>
                  <a:cubicBezTo>
                    <a:pt x="627380" y="131064"/>
                    <a:pt x="749427" y="137414"/>
                    <a:pt x="874903" y="180975"/>
                  </a:cubicBezTo>
                  <a:cubicBezTo>
                    <a:pt x="911352" y="193675"/>
                    <a:pt x="941451" y="215138"/>
                    <a:pt x="955294" y="276098"/>
                  </a:cubicBezTo>
                  <a:close/>
                  <a:moveTo>
                    <a:pt x="1120902" y="542290"/>
                  </a:moveTo>
                  <a:cubicBezTo>
                    <a:pt x="1116330" y="491363"/>
                    <a:pt x="1122553" y="415163"/>
                    <a:pt x="1100709" y="347980"/>
                  </a:cubicBezTo>
                  <a:cubicBezTo>
                    <a:pt x="1064006" y="236093"/>
                    <a:pt x="1008634" y="131318"/>
                    <a:pt x="893191" y="75057"/>
                  </a:cubicBezTo>
                  <a:cubicBezTo>
                    <a:pt x="778129" y="19177"/>
                    <a:pt x="656717" y="0"/>
                    <a:pt x="531622" y="22352"/>
                  </a:cubicBezTo>
                  <a:cubicBezTo>
                    <a:pt x="456311" y="35687"/>
                    <a:pt x="386334" y="72009"/>
                    <a:pt x="327279" y="118999"/>
                  </a:cubicBezTo>
                  <a:cubicBezTo>
                    <a:pt x="251968" y="179324"/>
                    <a:pt x="183896" y="248539"/>
                    <a:pt x="114935" y="316230"/>
                  </a:cubicBezTo>
                  <a:cubicBezTo>
                    <a:pt x="95758" y="335026"/>
                    <a:pt x="78359" y="360299"/>
                    <a:pt x="70739" y="385699"/>
                  </a:cubicBezTo>
                  <a:cubicBezTo>
                    <a:pt x="39116" y="491109"/>
                    <a:pt x="0" y="595757"/>
                    <a:pt x="18796" y="709676"/>
                  </a:cubicBezTo>
                  <a:cubicBezTo>
                    <a:pt x="43180" y="856234"/>
                    <a:pt x="92583" y="991108"/>
                    <a:pt x="215392" y="1083945"/>
                  </a:cubicBezTo>
                  <a:cubicBezTo>
                    <a:pt x="258191" y="1116457"/>
                    <a:pt x="310515" y="1142238"/>
                    <a:pt x="362458" y="1156208"/>
                  </a:cubicBezTo>
                  <a:cubicBezTo>
                    <a:pt x="577596" y="1214247"/>
                    <a:pt x="766191" y="1163193"/>
                    <a:pt x="921004" y="1001649"/>
                  </a:cubicBezTo>
                  <a:cubicBezTo>
                    <a:pt x="968629" y="951865"/>
                    <a:pt x="1010285" y="895985"/>
                    <a:pt x="1051179" y="840486"/>
                  </a:cubicBezTo>
                  <a:cubicBezTo>
                    <a:pt x="1100455" y="773557"/>
                    <a:pt x="1122172" y="679831"/>
                    <a:pt x="1120902" y="542163"/>
                  </a:cubicBezTo>
                </a:path>
              </a:pathLst>
            </a:custGeom>
            <a:solidFill>
              <a:srgbClr val="FF8F3E"/>
            </a:solidFill>
          </p:spPr>
          <p:txBody>
            <a:bodyPr/>
            <a:lstStyle/>
            <a:p>
              <a:endParaRPr lang="en-GB"/>
            </a:p>
          </p:txBody>
        </p:sp>
      </p:grpSp>
      <p:sp>
        <p:nvSpPr>
          <p:cNvPr id="7" name="Freeform 7"/>
          <p:cNvSpPr/>
          <p:nvPr/>
        </p:nvSpPr>
        <p:spPr>
          <a:xfrm>
            <a:off x="13548141" y="8216475"/>
            <a:ext cx="4803362" cy="2134029"/>
          </a:xfrm>
          <a:custGeom>
            <a:avLst/>
            <a:gdLst/>
            <a:ahLst/>
            <a:cxnLst/>
            <a:rect l="l" t="t" r="r" b="b"/>
            <a:pathLst>
              <a:path w="4803362" h="2134029">
                <a:moveTo>
                  <a:pt x="0" y="0"/>
                </a:moveTo>
                <a:lnTo>
                  <a:pt x="4803362" y="0"/>
                </a:lnTo>
                <a:lnTo>
                  <a:pt x="4803362" y="2134028"/>
                </a:lnTo>
                <a:lnTo>
                  <a:pt x="0" y="21340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10631224" y="4277942"/>
            <a:ext cx="5250184" cy="5250184"/>
          </a:xfrm>
          <a:custGeom>
            <a:avLst/>
            <a:gdLst/>
            <a:ahLst/>
            <a:cxnLst/>
            <a:rect l="l" t="t" r="r" b="b"/>
            <a:pathLst>
              <a:path w="5250184" h="5250184">
                <a:moveTo>
                  <a:pt x="0" y="0"/>
                </a:moveTo>
                <a:lnTo>
                  <a:pt x="5250184" y="0"/>
                </a:lnTo>
                <a:lnTo>
                  <a:pt x="5250184" y="5250183"/>
                </a:lnTo>
                <a:lnTo>
                  <a:pt x="0" y="5250183"/>
                </a:lnTo>
                <a:lnTo>
                  <a:pt x="0" y="0"/>
                </a:lnTo>
                <a:close/>
              </a:path>
            </a:pathLst>
          </a:custGeom>
          <a:blipFill>
            <a:blip r:embed="rId8"/>
            <a:stretch>
              <a:fillRect/>
            </a:stretch>
          </a:blipFill>
        </p:spPr>
        <p:txBody>
          <a:bodyPr/>
          <a:lstStyle/>
          <a:p>
            <a:endParaRPr lang="en-GB"/>
          </a:p>
        </p:txBody>
      </p:sp>
      <p:sp>
        <p:nvSpPr>
          <p:cNvPr id="9" name="Freeform 9"/>
          <p:cNvSpPr/>
          <p:nvPr/>
        </p:nvSpPr>
        <p:spPr>
          <a:xfrm>
            <a:off x="3698133" y="1817163"/>
            <a:ext cx="5445867" cy="7710963"/>
          </a:xfrm>
          <a:custGeom>
            <a:avLst/>
            <a:gdLst/>
            <a:ahLst/>
            <a:cxnLst/>
            <a:rect l="l" t="t" r="r" b="b"/>
            <a:pathLst>
              <a:path w="5445867" h="7710963">
                <a:moveTo>
                  <a:pt x="0" y="0"/>
                </a:moveTo>
                <a:lnTo>
                  <a:pt x="5445867" y="0"/>
                </a:lnTo>
                <a:lnTo>
                  <a:pt x="5445867" y="7710962"/>
                </a:lnTo>
                <a:lnTo>
                  <a:pt x="0" y="7710962"/>
                </a:lnTo>
                <a:lnTo>
                  <a:pt x="0" y="0"/>
                </a:lnTo>
                <a:close/>
              </a:path>
            </a:pathLst>
          </a:custGeom>
          <a:blipFill>
            <a:blip r:embed="rId9"/>
            <a:stretch>
              <a:fillRect/>
            </a:stretch>
          </a:blipFill>
        </p:spPr>
        <p:txBody>
          <a:bodyPr/>
          <a:lstStyle/>
          <a:p>
            <a:endParaRPr lang="en-GB"/>
          </a:p>
        </p:txBody>
      </p:sp>
      <p:sp>
        <p:nvSpPr>
          <p:cNvPr id="10" name="Freeform 10"/>
          <p:cNvSpPr/>
          <p:nvPr/>
        </p:nvSpPr>
        <p:spPr>
          <a:xfrm rot="4879784">
            <a:off x="13055467" y="893511"/>
            <a:ext cx="1376588" cy="4114800"/>
          </a:xfrm>
          <a:custGeom>
            <a:avLst/>
            <a:gdLst/>
            <a:ahLst/>
            <a:cxnLst/>
            <a:rect l="l" t="t" r="r" b="b"/>
            <a:pathLst>
              <a:path w="1376588" h="4114800">
                <a:moveTo>
                  <a:pt x="0" y="0"/>
                </a:moveTo>
                <a:lnTo>
                  <a:pt x="1376587" y="0"/>
                </a:lnTo>
                <a:lnTo>
                  <a:pt x="137658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Freeform 11"/>
          <p:cNvSpPr/>
          <p:nvPr/>
        </p:nvSpPr>
        <p:spPr>
          <a:xfrm>
            <a:off x="14062110" y="457276"/>
            <a:ext cx="4149742" cy="3206619"/>
          </a:xfrm>
          <a:custGeom>
            <a:avLst/>
            <a:gdLst/>
            <a:ahLst/>
            <a:cxnLst/>
            <a:rect l="l" t="t" r="r" b="b"/>
            <a:pathLst>
              <a:path w="4149742" h="3206619">
                <a:moveTo>
                  <a:pt x="0" y="0"/>
                </a:moveTo>
                <a:lnTo>
                  <a:pt x="4149742" y="0"/>
                </a:lnTo>
                <a:lnTo>
                  <a:pt x="4149742" y="3206619"/>
                </a:lnTo>
                <a:lnTo>
                  <a:pt x="0" y="32066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2" name="TextBox 12"/>
          <p:cNvSpPr txBox="1"/>
          <p:nvPr/>
        </p:nvSpPr>
        <p:spPr>
          <a:xfrm>
            <a:off x="2123989" y="314401"/>
            <a:ext cx="12815668" cy="1309478"/>
          </a:xfrm>
          <a:prstGeom prst="rect">
            <a:avLst/>
          </a:prstGeom>
        </p:spPr>
        <p:txBody>
          <a:bodyPr lIns="0" tIns="0" rIns="0" bIns="0" rtlCol="0" anchor="t">
            <a:spAutoFit/>
          </a:bodyPr>
          <a:lstStyle/>
          <a:p>
            <a:pPr algn="l">
              <a:lnSpc>
                <a:spcPts val="10774"/>
              </a:lnSpc>
            </a:pPr>
            <a:r>
              <a:rPr lang="en-US" sz="7695">
                <a:solidFill>
                  <a:srgbClr val="F8F5F1"/>
                </a:solidFill>
                <a:latin typeface="Sensei"/>
              </a:rPr>
              <a:t>Minimal effort fundraising..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4407" y="4772539"/>
            <a:ext cx="8522618" cy="1283627"/>
            <a:chOff x="0" y="0"/>
            <a:chExt cx="8522614" cy="1283627"/>
          </a:xfrm>
        </p:grpSpPr>
        <p:sp>
          <p:nvSpPr>
            <p:cNvPr id="3" name="Freeform 3"/>
            <p:cNvSpPr/>
            <p:nvPr/>
          </p:nvSpPr>
          <p:spPr>
            <a:xfrm>
              <a:off x="-12954" y="0"/>
              <a:ext cx="8565388" cy="1283716"/>
            </a:xfrm>
            <a:custGeom>
              <a:avLst/>
              <a:gdLst/>
              <a:ahLst/>
              <a:cxnLst/>
              <a:rect l="l" t="t" r="r" b="b"/>
              <a:pathLst>
                <a:path w="8565388" h="1283716">
                  <a:moveTo>
                    <a:pt x="5780278" y="0"/>
                  </a:moveTo>
                  <a:cubicBezTo>
                    <a:pt x="4054221" y="0"/>
                    <a:pt x="2331593" y="142748"/>
                    <a:pt x="608330" y="168910"/>
                  </a:cubicBezTo>
                  <a:cubicBezTo>
                    <a:pt x="456438" y="170688"/>
                    <a:pt x="328041" y="210058"/>
                    <a:pt x="209169" y="303149"/>
                  </a:cubicBezTo>
                  <a:cubicBezTo>
                    <a:pt x="88646" y="395732"/>
                    <a:pt x="30607" y="544449"/>
                    <a:pt x="15240" y="690499"/>
                  </a:cubicBezTo>
                  <a:cubicBezTo>
                    <a:pt x="0" y="826135"/>
                    <a:pt x="62992" y="986917"/>
                    <a:pt x="149479" y="1089660"/>
                  </a:cubicBezTo>
                  <a:cubicBezTo>
                    <a:pt x="234569" y="1190879"/>
                    <a:pt x="393573" y="1283716"/>
                    <a:pt x="530606" y="1283716"/>
                  </a:cubicBezTo>
                  <a:cubicBezTo>
                    <a:pt x="532638" y="1283716"/>
                    <a:pt x="534797" y="1283716"/>
                    <a:pt x="536829" y="1283589"/>
                  </a:cubicBezTo>
                  <a:cubicBezTo>
                    <a:pt x="1087247" y="1276096"/>
                    <a:pt x="1636776" y="1256284"/>
                    <a:pt x="2185797" y="1232662"/>
                  </a:cubicBezTo>
                  <a:cubicBezTo>
                    <a:pt x="3364738" y="1182116"/>
                    <a:pt x="4545711" y="1118362"/>
                    <a:pt x="5726303" y="1118362"/>
                  </a:cubicBezTo>
                  <a:cubicBezTo>
                    <a:pt x="6465443" y="1118362"/>
                    <a:pt x="7204583" y="1143381"/>
                    <a:pt x="7942961" y="1212215"/>
                  </a:cubicBezTo>
                  <a:cubicBezTo>
                    <a:pt x="7959343" y="1213739"/>
                    <a:pt x="7975727" y="1214628"/>
                    <a:pt x="7991729" y="1214628"/>
                  </a:cubicBezTo>
                  <a:cubicBezTo>
                    <a:pt x="8278622" y="1214628"/>
                    <a:pt x="8504809" y="968248"/>
                    <a:pt x="8532876" y="689737"/>
                  </a:cubicBezTo>
                  <a:cubicBezTo>
                    <a:pt x="8565388" y="382651"/>
                    <a:pt x="8301355" y="123190"/>
                    <a:pt x="8009763" y="96139"/>
                  </a:cubicBezTo>
                  <a:cubicBezTo>
                    <a:pt x="7466584" y="46736"/>
                    <a:pt x="6918579" y="16764"/>
                    <a:pt x="6370955" y="5969"/>
                  </a:cubicBezTo>
                  <a:cubicBezTo>
                    <a:pt x="6173978" y="1905"/>
                    <a:pt x="5977128" y="0"/>
                    <a:pt x="5780278" y="0"/>
                  </a:cubicBezTo>
                  <a:close/>
                </a:path>
              </a:pathLst>
            </a:custGeom>
            <a:solidFill>
              <a:srgbClr val="8AB229"/>
            </a:solidFill>
          </p:spPr>
          <p:txBody>
            <a:bodyPr/>
            <a:lstStyle/>
            <a:p>
              <a:endParaRPr lang="en-GB"/>
            </a:p>
          </p:txBody>
        </p:sp>
      </p:grpSp>
      <p:grpSp>
        <p:nvGrpSpPr>
          <p:cNvPr id="4" name="Group 4"/>
          <p:cNvGrpSpPr>
            <a:grpSpLocks noChangeAspect="1"/>
          </p:cNvGrpSpPr>
          <p:nvPr/>
        </p:nvGrpSpPr>
        <p:grpSpPr>
          <a:xfrm>
            <a:off x="916343" y="1304487"/>
            <a:ext cx="8501177" cy="1280398"/>
            <a:chOff x="0" y="0"/>
            <a:chExt cx="8501177" cy="1280401"/>
          </a:xfrm>
        </p:grpSpPr>
        <p:sp>
          <p:nvSpPr>
            <p:cNvPr id="5" name="Freeform 5"/>
            <p:cNvSpPr/>
            <p:nvPr/>
          </p:nvSpPr>
          <p:spPr>
            <a:xfrm>
              <a:off x="-12954" y="0"/>
              <a:ext cx="8543798" cy="1280414"/>
            </a:xfrm>
            <a:custGeom>
              <a:avLst/>
              <a:gdLst/>
              <a:ahLst/>
              <a:cxnLst/>
              <a:rect l="l" t="t" r="r" b="b"/>
              <a:pathLst>
                <a:path w="8543798" h="1280414">
                  <a:moveTo>
                    <a:pt x="5765800" y="0"/>
                  </a:moveTo>
                  <a:cubicBezTo>
                    <a:pt x="4044061" y="0"/>
                    <a:pt x="2325751" y="142367"/>
                    <a:pt x="606933" y="168529"/>
                  </a:cubicBezTo>
                  <a:cubicBezTo>
                    <a:pt x="455422" y="170307"/>
                    <a:pt x="327406" y="209550"/>
                    <a:pt x="208788" y="302387"/>
                  </a:cubicBezTo>
                  <a:cubicBezTo>
                    <a:pt x="88519" y="394716"/>
                    <a:pt x="30607" y="543052"/>
                    <a:pt x="15240" y="688721"/>
                  </a:cubicBezTo>
                  <a:cubicBezTo>
                    <a:pt x="0" y="823976"/>
                    <a:pt x="62865" y="984377"/>
                    <a:pt x="149098" y="1086866"/>
                  </a:cubicBezTo>
                  <a:cubicBezTo>
                    <a:pt x="234061" y="1187831"/>
                    <a:pt x="392557" y="1280414"/>
                    <a:pt x="529209" y="1280414"/>
                  </a:cubicBezTo>
                  <a:cubicBezTo>
                    <a:pt x="531241" y="1280414"/>
                    <a:pt x="533400" y="1280414"/>
                    <a:pt x="535432" y="1280287"/>
                  </a:cubicBezTo>
                  <a:cubicBezTo>
                    <a:pt x="1084453" y="1272921"/>
                    <a:pt x="1632585" y="1252982"/>
                    <a:pt x="2180209" y="1229487"/>
                  </a:cubicBezTo>
                  <a:cubicBezTo>
                    <a:pt x="3356229" y="1179068"/>
                    <a:pt x="4534154" y="1115441"/>
                    <a:pt x="5711825" y="1115441"/>
                  </a:cubicBezTo>
                  <a:cubicBezTo>
                    <a:pt x="6449187" y="1115441"/>
                    <a:pt x="7186294" y="1140333"/>
                    <a:pt x="7922894" y="1209040"/>
                  </a:cubicBezTo>
                  <a:cubicBezTo>
                    <a:pt x="7939277" y="1210564"/>
                    <a:pt x="7955534" y="1211453"/>
                    <a:pt x="7971536" y="1211453"/>
                  </a:cubicBezTo>
                  <a:cubicBezTo>
                    <a:pt x="8257793" y="1211453"/>
                    <a:pt x="8483218" y="965708"/>
                    <a:pt x="8511413" y="687832"/>
                  </a:cubicBezTo>
                  <a:cubicBezTo>
                    <a:pt x="8543798" y="381508"/>
                    <a:pt x="8280527" y="122682"/>
                    <a:pt x="7989697" y="95631"/>
                  </a:cubicBezTo>
                  <a:cubicBezTo>
                    <a:pt x="7447915" y="46609"/>
                    <a:pt x="6901306" y="16637"/>
                    <a:pt x="6354953" y="5969"/>
                  </a:cubicBezTo>
                  <a:cubicBezTo>
                    <a:pt x="6158484" y="1905"/>
                    <a:pt x="5962142" y="0"/>
                    <a:pt x="5765800" y="0"/>
                  </a:cubicBezTo>
                  <a:close/>
                </a:path>
              </a:pathLst>
            </a:custGeom>
            <a:solidFill>
              <a:srgbClr val="FF8F3E"/>
            </a:solidFill>
          </p:spPr>
          <p:txBody>
            <a:bodyPr/>
            <a:lstStyle/>
            <a:p>
              <a:endParaRPr lang="en-GB"/>
            </a:p>
          </p:txBody>
        </p:sp>
      </p:grpSp>
      <p:grpSp>
        <p:nvGrpSpPr>
          <p:cNvPr id="6" name="Group 6"/>
          <p:cNvGrpSpPr>
            <a:grpSpLocks noChangeAspect="1"/>
          </p:cNvGrpSpPr>
          <p:nvPr/>
        </p:nvGrpSpPr>
        <p:grpSpPr>
          <a:xfrm>
            <a:off x="961292" y="3045952"/>
            <a:ext cx="8405441" cy="1260281"/>
            <a:chOff x="0" y="0"/>
            <a:chExt cx="8405444" cy="1260284"/>
          </a:xfrm>
        </p:grpSpPr>
        <p:sp>
          <p:nvSpPr>
            <p:cNvPr id="7" name="Freeform 7"/>
            <p:cNvSpPr/>
            <p:nvPr/>
          </p:nvSpPr>
          <p:spPr>
            <a:xfrm>
              <a:off x="-35306" y="0"/>
              <a:ext cx="8455660" cy="1260221"/>
            </a:xfrm>
            <a:custGeom>
              <a:avLst/>
              <a:gdLst/>
              <a:ahLst/>
              <a:cxnLst/>
              <a:rect l="l" t="t" r="r" b="b"/>
              <a:pathLst>
                <a:path w="8455660" h="1260221">
                  <a:moveTo>
                    <a:pt x="3621278" y="0"/>
                  </a:moveTo>
                  <a:cubicBezTo>
                    <a:pt x="3132455" y="0"/>
                    <a:pt x="2643505" y="8001"/>
                    <a:pt x="2154682" y="29972"/>
                  </a:cubicBezTo>
                  <a:cubicBezTo>
                    <a:pt x="1614932" y="53594"/>
                    <a:pt x="1075309" y="96266"/>
                    <a:pt x="541020" y="157734"/>
                  </a:cubicBezTo>
                  <a:cubicBezTo>
                    <a:pt x="254127" y="191389"/>
                    <a:pt x="0" y="453390"/>
                    <a:pt x="39370" y="755396"/>
                  </a:cubicBezTo>
                  <a:cubicBezTo>
                    <a:pt x="73279" y="1025525"/>
                    <a:pt x="296164" y="1260221"/>
                    <a:pt x="573532" y="1260221"/>
                  </a:cubicBezTo>
                  <a:cubicBezTo>
                    <a:pt x="593217" y="1260221"/>
                    <a:pt x="613283" y="1259078"/>
                    <a:pt x="633476" y="1256538"/>
                  </a:cubicBezTo>
                  <a:cubicBezTo>
                    <a:pt x="1669034" y="1134618"/>
                    <a:pt x="2708021" y="1100709"/>
                    <a:pt x="3747643" y="1100709"/>
                  </a:cubicBezTo>
                  <a:cubicBezTo>
                    <a:pt x="4601972" y="1100709"/>
                    <a:pt x="5456682" y="1123696"/>
                    <a:pt x="6310249" y="1139698"/>
                  </a:cubicBezTo>
                  <a:cubicBezTo>
                    <a:pt x="6712458" y="1147191"/>
                    <a:pt x="7114794" y="1152779"/>
                    <a:pt x="7517511" y="1152779"/>
                  </a:cubicBezTo>
                  <a:cubicBezTo>
                    <a:pt x="7657338" y="1152779"/>
                    <a:pt x="7797293" y="1152144"/>
                    <a:pt x="7937246" y="1150620"/>
                  </a:cubicBezTo>
                  <a:cubicBezTo>
                    <a:pt x="8073771" y="1150112"/>
                    <a:pt x="8231759" y="1053592"/>
                    <a:pt x="8314563" y="950214"/>
                  </a:cubicBezTo>
                  <a:cubicBezTo>
                    <a:pt x="8397368" y="846836"/>
                    <a:pt x="8455660" y="686816"/>
                    <a:pt x="8437372" y="553466"/>
                  </a:cubicBezTo>
                  <a:cubicBezTo>
                    <a:pt x="8418704" y="409829"/>
                    <a:pt x="8357870" y="264541"/>
                    <a:pt x="8236966" y="176149"/>
                  </a:cubicBezTo>
                  <a:cubicBezTo>
                    <a:pt x="8120507" y="89535"/>
                    <a:pt x="7996428" y="53340"/>
                    <a:pt x="7851521" y="53340"/>
                  </a:cubicBezTo>
                  <a:cubicBezTo>
                    <a:pt x="7847711" y="53340"/>
                    <a:pt x="7844028" y="53340"/>
                    <a:pt x="7840218" y="53467"/>
                  </a:cubicBezTo>
                  <a:cubicBezTo>
                    <a:pt x="7717917" y="54610"/>
                    <a:pt x="7595743" y="55118"/>
                    <a:pt x="7473442" y="55118"/>
                  </a:cubicBezTo>
                  <a:cubicBezTo>
                    <a:pt x="6190234" y="54991"/>
                    <a:pt x="4905756" y="0"/>
                    <a:pt x="3621278" y="0"/>
                  </a:cubicBezTo>
                  <a:close/>
                </a:path>
              </a:pathLst>
            </a:custGeom>
            <a:solidFill>
              <a:srgbClr val="EFB52A"/>
            </a:solidFill>
          </p:spPr>
          <p:txBody>
            <a:bodyPr/>
            <a:lstStyle/>
            <a:p>
              <a:endParaRPr lang="en-GB"/>
            </a:p>
          </p:txBody>
        </p:sp>
      </p:grpSp>
      <p:sp>
        <p:nvSpPr>
          <p:cNvPr id="8" name="Freeform 8"/>
          <p:cNvSpPr/>
          <p:nvPr/>
        </p:nvSpPr>
        <p:spPr>
          <a:xfrm>
            <a:off x="-63503" y="6436014"/>
            <a:ext cx="9668208" cy="3914489"/>
          </a:xfrm>
          <a:custGeom>
            <a:avLst/>
            <a:gdLst/>
            <a:ahLst/>
            <a:cxnLst/>
            <a:rect l="l" t="t" r="r" b="b"/>
            <a:pathLst>
              <a:path w="9668208" h="3914489">
                <a:moveTo>
                  <a:pt x="0" y="0"/>
                </a:moveTo>
                <a:lnTo>
                  <a:pt x="9668208" y="0"/>
                </a:lnTo>
                <a:lnTo>
                  <a:pt x="9668208" y="3914489"/>
                </a:lnTo>
                <a:lnTo>
                  <a:pt x="0" y="39144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a:off x="10261549" y="-1140057"/>
            <a:ext cx="8374628" cy="16359464"/>
          </a:xfrm>
          <a:custGeom>
            <a:avLst/>
            <a:gdLst/>
            <a:ahLst/>
            <a:cxnLst/>
            <a:rect l="l" t="t" r="r" b="b"/>
            <a:pathLst>
              <a:path w="8374628" h="16359464">
                <a:moveTo>
                  <a:pt x="0" y="0"/>
                </a:moveTo>
                <a:lnTo>
                  <a:pt x="8374628" y="0"/>
                </a:lnTo>
                <a:lnTo>
                  <a:pt x="8374628" y="16359464"/>
                </a:lnTo>
                <a:lnTo>
                  <a:pt x="0" y="163594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1769804" y="4159415"/>
            <a:ext cx="4802219" cy="2085899"/>
          </a:xfrm>
          <a:prstGeom prst="rect">
            <a:avLst/>
          </a:prstGeom>
        </p:spPr>
        <p:txBody>
          <a:bodyPr lIns="0" tIns="0" rIns="0" bIns="0" rtlCol="0" anchor="t">
            <a:spAutoFit/>
          </a:bodyPr>
          <a:lstStyle/>
          <a:p>
            <a:pPr algn="just">
              <a:lnSpc>
                <a:spcPts val="7951"/>
              </a:lnSpc>
            </a:pPr>
            <a:r>
              <a:rPr lang="en-US" sz="7999">
                <a:solidFill>
                  <a:srgbClr val="F8F5F1"/>
                </a:solidFill>
                <a:latin typeface="Sensei"/>
              </a:rPr>
              <a:t>DATES FOR THE DIARY </a:t>
            </a:r>
          </a:p>
        </p:txBody>
      </p:sp>
      <p:sp>
        <p:nvSpPr>
          <p:cNvPr id="11" name="TextBox 11"/>
          <p:cNvSpPr txBox="1"/>
          <p:nvPr/>
        </p:nvSpPr>
        <p:spPr>
          <a:xfrm>
            <a:off x="3159709" y="1601152"/>
            <a:ext cx="4414990" cy="790575"/>
          </a:xfrm>
          <a:prstGeom prst="rect">
            <a:avLst/>
          </a:prstGeom>
        </p:spPr>
        <p:txBody>
          <a:bodyPr lIns="0" tIns="0" rIns="0" bIns="0" rtlCol="0" anchor="t">
            <a:spAutoFit/>
          </a:bodyPr>
          <a:lstStyle/>
          <a:p>
            <a:pPr algn="ctr">
              <a:lnSpc>
                <a:spcPts val="3000"/>
              </a:lnSpc>
            </a:pPr>
            <a:r>
              <a:rPr lang="en-US" sz="3000">
                <a:solidFill>
                  <a:srgbClr val="F8F5F1"/>
                </a:solidFill>
                <a:latin typeface="KG Primary Penmanship"/>
              </a:rPr>
              <a:t>CHASA Meeting - All Welcome - Monday 4th March 2024 - 1.30pm</a:t>
            </a:r>
          </a:p>
        </p:txBody>
      </p:sp>
      <p:sp>
        <p:nvSpPr>
          <p:cNvPr id="12" name="TextBox 12"/>
          <p:cNvSpPr txBox="1"/>
          <p:nvPr/>
        </p:nvSpPr>
        <p:spPr>
          <a:xfrm>
            <a:off x="2712834" y="6780066"/>
            <a:ext cx="5237636" cy="790575"/>
          </a:xfrm>
          <a:prstGeom prst="rect">
            <a:avLst/>
          </a:prstGeom>
        </p:spPr>
        <p:txBody>
          <a:bodyPr lIns="0" tIns="0" rIns="0" bIns="0" rtlCol="0" anchor="t">
            <a:spAutoFit/>
          </a:bodyPr>
          <a:lstStyle/>
          <a:p>
            <a:pPr algn="ctr">
              <a:lnSpc>
                <a:spcPts val="3000"/>
              </a:lnSpc>
            </a:pPr>
            <a:r>
              <a:rPr lang="en-US" sz="3000">
                <a:solidFill>
                  <a:srgbClr val="F8F5F1"/>
                </a:solidFill>
                <a:latin typeface="KG Primary Penmanship"/>
              </a:rPr>
              <a:t>Summer Fair - Sunday 23rd June 2024 SAVE THE DATE!</a:t>
            </a:r>
          </a:p>
        </p:txBody>
      </p:sp>
      <p:sp>
        <p:nvSpPr>
          <p:cNvPr id="13" name="TextBox 13"/>
          <p:cNvSpPr txBox="1"/>
          <p:nvPr/>
        </p:nvSpPr>
        <p:spPr>
          <a:xfrm>
            <a:off x="2669677" y="5026028"/>
            <a:ext cx="5323951" cy="790575"/>
          </a:xfrm>
          <a:prstGeom prst="rect">
            <a:avLst/>
          </a:prstGeom>
        </p:spPr>
        <p:txBody>
          <a:bodyPr lIns="0" tIns="0" rIns="0" bIns="0" rtlCol="0" anchor="t">
            <a:spAutoFit/>
          </a:bodyPr>
          <a:lstStyle/>
          <a:p>
            <a:pPr algn="ctr">
              <a:lnSpc>
                <a:spcPts val="3000"/>
              </a:lnSpc>
            </a:pPr>
            <a:r>
              <a:rPr lang="en-US" sz="3000">
                <a:solidFill>
                  <a:srgbClr val="F8F5F1"/>
                </a:solidFill>
                <a:latin typeface="KG Primary Penmanship"/>
              </a:rPr>
              <a:t>Easter After School Craft Session - Thursday 21st March 2024</a:t>
            </a:r>
          </a:p>
        </p:txBody>
      </p:sp>
      <p:sp>
        <p:nvSpPr>
          <p:cNvPr id="14" name="TextBox 14"/>
          <p:cNvSpPr txBox="1"/>
          <p:nvPr/>
        </p:nvSpPr>
        <p:spPr>
          <a:xfrm>
            <a:off x="1947415" y="3311528"/>
            <a:ext cx="6768703" cy="790575"/>
          </a:xfrm>
          <a:prstGeom prst="rect">
            <a:avLst/>
          </a:prstGeom>
        </p:spPr>
        <p:txBody>
          <a:bodyPr lIns="0" tIns="0" rIns="0" bIns="0" rtlCol="0" anchor="t">
            <a:spAutoFit/>
          </a:bodyPr>
          <a:lstStyle/>
          <a:p>
            <a:pPr algn="ctr">
              <a:lnSpc>
                <a:spcPts val="3000"/>
              </a:lnSpc>
            </a:pPr>
            <a:r>
              <a:rPr lang="en-US" sz="3000">
                <a:solidFill>
                  <a:srgbClr val="F8F5F1"/>
                </a:solidFill>
                <a:latin typeface="KG Primary Penmanship"/>
              </a:rPr>
              <a:t>Pre-loved Uniform Sale -</a:t>
            </a:r>
          </a:p>
          <a:p>
            <a:pPr algn="l">
              <a:lnSpc>
                <a:spcPts val="3000"/>
              </a:lnSpc>
            </a:pPr>
            <a:r>
              <a:rPr lang="en-US" sz="3000">
                <a:solidFill>
                  <a:srgbClr val="F8F5F1"/>
                </a:solidFill>
                <a:latin typeface="KG Primary Penmanship"/>
              </a:rPr>
              <a:t>Tuesday 12th and Wednesday 13th of March 2024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1029</Words>
  <Application>Microsoft Office PowerPoint</Application>
  <PresentationFormat>Custom</PresentationFormat>
  <Paragraphs>123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Luckiest Guy</vt:lpstr>
      <vt:lpstr>Calibri</vt:lpstr>
      <vt:lpstr>Arial</vt:lpstr>
      <vt:lpstr>KG Primary Penmanship</vt:lpstr>
      <vt:lpstr>Archivo Black</vt:lpstr>
      <vt:lpstr>Sensei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AUTUMN 2023-2</dc:title>
  <dc:creator>Rebecca</dc:creator>
  <cp:lastModifiedBy>Crayke Admin</cp:lastModifiedBy>
  <cp:revision>6</cp:revision>
  <dcterms:created xsi:type="dcterms:W3CDTF">2006-08-16T00:00:00Z</dcterms:created>
  <dcterms:modified xsi:type="dcterms:W3CDTF">2024-02-27T14:51:32Z</dcterms:modified>
  <dc:identifier>DAF8nqz3N00</dc:identifier>
</cp:coreProperties>
</file>