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293" r:id="rId5"/>
    <p:sldId id="29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9B80-382C-4F71-9C1D-5360ECDE0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DA7E6F-EF83-40AB-A3A4-9F0401E73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EDAD3-451A-4DB4-8BDE-ECB5DACC8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79BDC-36F6-4A64-BFCE-EF0D4A9D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D69E1-8AEA-4285-B805-FEC11F21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387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A3C43-B61C-490C-A498-A0C48B60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FFA45-F3AE-4DE9-9546-76D51FF88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50831-B8A5-415E-A568-EE75652D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DD875A-8514-48B8-945D-DFA2DAE9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AF537-FBA6-40BE-806E-008EFE6D7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54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F4C6D4-1BF9-40C9-85E5-C6B82E79B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C469E-91D7-4A44-8CF7-9E808D6B1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D1E00-3847-4F7D-8AEE-536E7999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8D8BD-7ACC-4E6E-A939-D26530E5F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DD9FF-6E10-4A6D-842E-90973521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38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36F38-5DEA-471F-9500-2F18F213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3595D-3B3F-45A7-8C04-AF170FB84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36715-0D04-4F99-AEAA-3CE287F96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252D0-F60B-43B6-9878-E3103F83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D278E-A257-45F7-A875-B1B7ADE7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2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EDD0-16FC-4EA3-B111-3B81DC1E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0708B-91D7-405E-ACB1-F03F5D4E6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73B77-5850-4CFF-9DDB-9059194F9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3A1F4-388C-4764-AD40-BC90666B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256CE-7FFB-4543-BE10-00B10555B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370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0FCAF-047D-4932-8FF7-951D5996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937FD-E3A9-4D84-8073-0C432BB26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812B2-543E-4990-BE5E-35D45A71A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F9EFE-0E4F-40DA-81B1-7CDE445FF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8C230-F1FD-4028-9C0A-38636922F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D79DF-F472-4802-A15A-B78AE9B8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78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33D8-FF30-430F-B2BE-B8BADC6B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F15A5-BC07-4A82-B089-DB00F0C0C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10E23B-8A08-4522-B0A0-5D6626974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DC4624-F950-4D05-9807-55362E4C7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D078B8-8102-4225-BA49-D0C79931E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D683F5-F667-40E1-92FA-36B5F46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B903C8-2076-46AD-B322-AB268A732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6ED755-457C-4E6C-A39F-68C148ADA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69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301D-61DC-4D3F-B837-6C5006DB9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EEE7B-1DA4-4E48-BF30-6B8240BF2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85967-C3F4-458F-A23B-C02A15C4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3041F-176E-4549-81E2-CB60DE84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60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739897-D9D9-47BD-A360-8DECA32AD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8DB10A-9810-4275-A196-917A5D7E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DC853-9C03-4970-AF6B-317D821C8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14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1D3B0-D073-4A84-8314-20C90647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10A1E-E33C-4524-9B8A-020C9BA34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4F30C-E318-4163-B4A8-AD66A38FB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72D10-17FA-4E1D-986B-512BF549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49837-3D4D-4C08-AE24-EC246D9E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B6179-47B8-424D-A600-153C70567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81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9BB59-86AE-4F1C-96CC-CF6CCEFBC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437FD2-1D34-4CCC-B73E-DD0697A893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14436-CFFA-4A3A-8211-86D903EE5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B0D46B-024B-4715-A322-4F134ABA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B4E9-6AC1-4A29-949E-48A18D0683BE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A81DD-BDBB-44D6-B669-B043DE15E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AEC793-3EE0-42F7-8BBF-A4064F01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92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92B86B-0CBB-4567-9352-84BEF7CB0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EA242-B9B1-45F6-BF8A-A4007A38A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B9516-890C-4377-8CF8-0300E1A07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6B4E9-6AC1-4A29-949E-48A18D0683BE}" type="datetimeFigureOut">
              <a:rPr lang="en-GB" smtClean="0"/>
              <a:t>01/02/2024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6DEDD-E5DB-472B-B475-6066F938A1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4EDC8-B408-4F15-815B-92E9E9D54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301BB-4616-43C0-9E1A-C85127DBDF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69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nycjobs.engageats.co.uk/Vacancies/W/7150/0/417973/20003/cleaner-caretaker-crayke-c-of-e-primary-school-crayke-yor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ightsparkscic.org.uk/positive-futur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E7D3-F5AC-4FBA-B926-2054FE612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029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We (still) need a caretaker!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7FF1B-D7C4-466A-8FC3-AECEC1904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20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vacancy for a cleaner and caretaker has been extended with a closing date of 13.2.24. Please see below link and share with anyone who you think may be interested in applying.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u="sng" dirty="0">
                <a:hlinkClick r:id="rId2"/>
              </a:rPr>
              <a:t>https://nycjobs.engageats.co.uk/Vacancies/W/7150/0/417973/20003/cleaner-caretaker-crayke-c-of-e-primary-school-crayke-york</a:t>
            </a:r>
            <a:endParaRPr lang="en-GB" u="sng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90C239C-8484-4DF1-A0E2-A823D6A7448D}"/>
              </a:ext>
            </a:extLst>
          </p:cNvPr>
          <p:cNvSpPr txBox="1">
            <a:spLocks/>
          </p:cNvSpPr>
          <p:nvPr/>
        </p:nvSpPr>
        <p:spPr>
          <a:xfrm>
            <a:off x="838200" y="798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accent1"/>
                </a:solidFill>
              </a:rPr>
              <a:t>Community News – 2 February 2024</a:t>
            </a:r>
          </a:p>
        </p:txBody>
      </p:sp>
    </p:spTree>
    <p:extLst>
      <p:ext uri="{BB962C8B-B14F-4D97-AF65-F5344CB8AC3E}">
        <p14:creationId xmlns:p14="http://schemas.microsoft.com/office/powerpoint/2010/main" val="248432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6C8E62-0BE7-49AF-B895-280AB273B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61" y="365125"/>
            <a:ext cx="5649113" cy="4601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604E47-FD10-4226-8601-F1BA4406E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941" y="3079848"/>
            <a:ext cx="5715798" cy="35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23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D1238B-FA65-4B69-B7E4-CDE7A8374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377258"/>
            <a:ext cx="4824026" cy="6103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BAE384-DBD3-4A2F-94FA-612244850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991" y="393417"/>
            <a:ext cx="4286848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75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DD0A89-4EBE-44DA-8AA9-F7D07C89D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304" y="365125"/>
            <a:ext cx="4277322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78815-BCF6-442D-A7DE-49C94F26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Parenting Course opportunity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0B996DA-0EAF-4B8F-B77B-8779A971E0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785305"/>
            <a:ext cx="10515600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Please see the information and link from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Brightsparks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regarding their upcoming free support courses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 parents of children aged 5-16 in York,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fully funded and commissioned by City of York Council.</a:t>
            </a:r>
            <a:b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Their Positive Futures Support Course has been in action for a number of years now and has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helped countless parents in York to build better relationships with their children.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course is suitable for any parents of children aged 5-16 however you might find that it is of particular interest to any parents who are currently dealing with challenging situations with their children such as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behavioural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issues, emotional resilience or special educational need diagnoses.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course is fully online and accessible and runs for 7 weeks at a time.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Our next course begins very soon on the 1st February.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link to sign up directly is here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2"/>
              </a:rPr>
              <a:t>www.brightsparkscic.org.uk/positive-futures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792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6034</TotalTime>
  <Words>235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We (still) need a caretaker!</vt:lpstr>
      <vt:lpstr>PowerPoint Presentation</vt:lpstr>
      <vt:lpstr>PowerPoint Presentation</vt:lpstr>
      <vt:lpstr>PowerPoint Presentation</vt:lpstr>
      <vt:lpstr>Parenting Course opportunity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News</dc:title>
  <dc:creator>Crayke Headteacher</dc:creator>
  <cp:lastModifiedBy>Crayke Headteacher</cp:lastModifiedBy>
  <cp:revision>39</cp:revision>
  <dcterms:created xsi:type="dcterms:W3CDTF">2023-09-12T18:46:00Z</dcterms:created>
  <dcterms:modified xsi:type="dcterms:W3CDTF">2024-02-02T12:04:37Z</dcterms:modified>
</cp:coreProperties>
</file>