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1" r:id="rId3"/>
    <p:sldId id="29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89B80-382C-4F71-9C1D-5360ECDE0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A7E6F-EF83-40AB-A3A4-9F0401E739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EDAD3-451A-4DB4-8BDE-ECB5DACC8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79BDC-36F6-4A64-BFCE-EF0D4A9D8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D69E1-8AEA-4285-B805-FEC11F21C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387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A3C43-B61C-490C-A498-A0C48B60E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5FFA45-F3AE-4DE9-9546-76D51FF88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50831-B8A5-415E-A568-EE75652DB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D875A-8514-48B8-945D-DFA2DAE96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AF537-FBA6-40BE-806E-008EFE6D7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54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F4C6D4-1BF9-40C9-85E5-C6B82E79B2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8C469E-91D7-4A44-8CF7-9E808D6B1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D1E00-3847-4F7D-8AEE-536E7999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8D8BD-7ACC-4E6E-A939-D26530E5F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DD9FF-6E10-4A6D-842E-909735219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38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36F38-5DEA-471F-9500-2F18F2139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3595D-3B3F-45A7-8C04-AF170FB84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36715-0D04-4F99-AEAA-3CE287F96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252D0-F60B-43B6-9878-E3103F83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D278E-A257-45F7-A875-B1B7ADE74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62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DEDD0-16FC-4EA3-B111-3B81DC1E1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0708B-91D7-405E-ACB1-F03F5D4E6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73B77-5850-4CFF-9DDB-9059194F9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3A1F4-388C-4764-AD40-BC90666B4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256CE-7FFB-4543-BE10-00B10555B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37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0FCAF-047D-4932-8FF7-951D59965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937FD-E3A9-4D84-8073-0C432BB26E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A812B2-543E-4990-BE5E-35D45A71A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F9EFE-0E4F-40DA-81B1-7CDE445FF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8C230-F1FD-4028-9C0A-38636922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D79DF-F472-4802-A15A-B78AE9B8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78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133D8-FF30-430F-B2BE-B8BADC6B2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F15A5-BC07-4A82-B089-DB00F0C0C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10E23B-8A08-4522-B0A0-5D6626974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DC4624-F950-4D05-9807-55362E4C7A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D078B8-8102-4225-BA49-D0C79931E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D683F5-F667-40E1-92FA-36B5F46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B903C8-2076-46AD-B322-AB268A732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6ED755-457C-4E6C-A39F-68C148ADA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69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2301D-61DC-4D3F-B837-6C5006DB9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0EEE7B-1DA4-4E48-BF30-6B8240BF2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385967-C3F4-458F-A23B-C02A15C4B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73041F-176E-4549-81E2-CB60DE84E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60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739897-D9D9-47BD-A360-8DECA32AD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8DB10A-9810-4275-A196-917A5D7E9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DC853-9C03-4970-AF6B-317D821C8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14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1D3B0-D073-4A84-8314-20C90647A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10A1E-E33C-4524-9B8A-020C9BA34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4F30C-E318-4163-B4A8-AD66A38FB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72D10-17FA-4E1D-986B-512BF5496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B49837-3D4D-4C08-AE24-EC246D9E2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B6179-47B8-424D-A600-153C70567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81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9BB59-86AE-4F1C-96CC-CF6CCEFBC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437FD2-1D34-4CCC-B73E-DD0697A893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14436-CFFA-4A3A-8211-86D903EE5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0D46B-024B-4715-A322-4F134ABA0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1A81DD-BDBB-44D6-B669-B043DE15E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AEC793-3EE0-42F7-8BBF-A4064F01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92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92B86B-0CBB-4567-9352-84BEF7CB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EA242-B9B1-45F6-BF8A-A4007A38A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B9516-890C-4377-8CF8-0300E1A073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6B4E9-6AC1-4A29-949E-48A18D0683B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6DEDD-E5DB-472B-B475-6066F938A1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4EDC8-B408-4F15-815B-92E9E9D546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69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ycjobs.engageats.co.uk/Vacancies/W/7150/0/417973/20003/cleaner-caretaker-crayke-c-of-e-primary-school-crayke-yor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BE7D3-F5AC-4FBA-B926-2054FE612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6029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We (still) need a caretaker!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7FF1B-D7C4-466A-8FC3-AECEC1904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5206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vacancy for a cleaner and caretaker has been extended with a closing date of 13.2.24. Please see below link and share with anyone who you think may be interested in applying. 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u="sng" dirty="0">
                <a:hlinkClick r:id="rId2"/>
              </a:rPr>
              <a:t>https://nycjobs.engageats.co.uk/Vacancies/W/7150/0/417973/20003/cleaner-caretaker-crayke-c-of-e-primary-school-crayke-york</a:t>
            </a:r>
            <a:endParaRPr lang="en-GB" u="sng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0C239C-8484-4DF1-A0E2-A823D6A7448D}"/>
              </a:ext>
            </a:extLst>
          </p:cNvPr>
          <p:cNvSpPr txBox="1">
            <a:spLocks/>
          </p:cNvSpPr>
          <p:nvPr/>
        </p:nvSpPr>
        <p:spPr>
          <a:xfrm>
            <a:off x="838200" y="798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accent1"/>
                </a:solidFill>
              </a:rPr>
              <a:t>Community News – 9 February 2024</a:t>
            </a:r>
          </a:p>
        </p:txBody>
      </p:sp>
    </p:spTree>
    <p:extLst>
      <p:ext uri="{BB962C8B-B14F-4D97-AF65-F5344CB8AC3E}">
        <p14:creationId xmlns:p14="http://schemas.microsoft.com/office/powerpoint/2010/main" val="248432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BED479-401D-489B-AC75-9309B44588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895" y="454012"/>
            <a:ext cx="4939748" cy="62313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3DFF0F5-0F37-4480-BC7B-0934252D56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5383" y="454012"/>
            <a:ext cx="4756443" cy="613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9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4A8D8D-0C25-4FAE-B088-6A8E704C3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5727" y="174220"/>
            <a:ext cx="4620545" cy="650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05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6141</TotalTime>
  <Words>66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We (still) need a caretaker!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News</dc:title>
  <dc:creator>Crayke Headteacher</dc:creator>
  <cp:lastModifiedBy>Crayke Headteacher</cp:lastModifiedBy>
  <cp:revision>41</cp:revision>
  <dcterms:created xsi:type="dcterms:W3CDTF">2023-09-12T18:46:00Z</dcterms:created>
  <dcterms:modified xsi:type="dcterms:W3CDTF">2024-02-08T20:13:32Z</dcterms:modified>
</cp:coreProperties>
</file>