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0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Last updated: 26 January 2024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2300010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288292"/>
              </p:ext>
            </p:extLst>
          </p:nvPr>
        </p:nvGraphicFramePr>
        <p:xfrm>
          <a:off x="838200" y="927652"/>
          <a:ext cx="10515600" cy="357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February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KS2 SATS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6522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Disco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97440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19 February 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3pm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Handwriting Parent Meeting 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(NB Change of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Reception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233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26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 Monica’s Easingwold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5766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43053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Visit to Leeds Art Gallery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7440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Visit to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 University Astro Campus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067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March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Phonics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407232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 March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MTC meeting for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Year 4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432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1 of 2)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49219"/>
              </p:ext>
            </p:extLst>
          </p:nvPr>
        </p:nvGraphicFramePr>
        <p:xfrm>
          <a:off x="897622" y="927652"/>
          <a:ext cx="10456178" cy="433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56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 Nose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6671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19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STEM Enrichment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3889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Crayke’s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After School Easter Crafts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034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2 of 2)</a:t>
            </a:r>
          </a:p>
        </p:txBody>
      </p:sp>
    </p:spTree>
    <p:extLst>
      <p:ext uri="{BB962C8B-B14F-4D97-AF65-F5344CB8AC3E}">
        <p14:creationId xmlns:p14="http://schemas.microsoft.com/office/powerpoint/2010/main" val="55619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983761"/>
              </p:ext>
            </p:extLst>
          </p:nvPr>
        </p:nvGraphicFramePr>
        <p:xfrm>
          <a:off x="838200" y="927652"/>
          <a:ext cx="10515600" cy="369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Make Music Event York St John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7845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557</Words>
  <Application>Microsoft Office PowerPoint</Application>
  <PresentationFormat>Widescreen</PresentationFormat>
  <Paragraphs>243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Last updated: 26 January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61</cp:revision>
  <dcterms:created xsi:type="dcterms:W3CDTF">2023-09-01T13:55:17Z</dcterms:created>
  <dcterms:modified xsi:type="dcterms:W3CDTF">2024-02-02T08:17:08Z</dcterms:modified>
</cp:coreProperties>
</file>