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sldIdLst>
    <p:sldId id="257" r:id="rId5"/>
    <p:sldId id="258" r:id="rId6"/>
    <p:sldId id="259" r:id="rId7"/>
    <p:sldId id="260" r:id="rId8"/>
    <p:sldId id="261" r:id="rId9"/>
  </p:sldIdLst>
  <p:sldSz cx="12192000" cy="6858000"/>
  <p:notesSz cx="6858000" cy="9872663"/>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2" d="100"/>
          <a:sy n="82" d="100"/>
        </p:scale>
        <p:origin x="4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48002-315D-49B1-B10F-137139C4BF9E}"/>
              </a:ext>
            </a:extLst>
          </p:cNvPr>
          <p:cNvSpPr>
            <a:spLocks noGrp="1"/>
          </p:cNvSpPr>
          <p:nvPr>
            <p:ph type="ctrTitle"/>
          </p:nvPr>
        </p:nvSpPr>
        <p:spPr>
          <a:xfrm>
            <a:off x="854896" y="1122363"/>
            <a:ext cx="7276733" cy="3381398"/>
          </a:xfrm>
        </p:spPr>
        <p:txBody>
          <a:bodyPr anchor="b">
            <a:normAutofit/>
          </a:bodyPr>
          <a:lstStyle>
            <a:lvl1pPr algn="l">
              <a:defRPr sz="4800" cap="none" spc="0" baseline="0"/>
            </a:lvl1pPr>
          </a:lstStyle>
          <a:p>
            <a:r>
              <a:rPr lang="en-US" dirty="0"/>
              <a:t>Click to edit Master title style</a:t>
            </a:r>
          </a:p>
        </p:txBody>
      </p:sp>
      <p:sp>
        <p:nvSpPr>
          <p:cNvPr id="3" name="Subtitle 2">
            <a:extLst>
              <a:ext uri="{FF2B5EF4-FFF2-40B4-BE49-F238E27FC236}">
                <a16:creationId xmlns:a16="http://schemas.microsoft.com/office/drawing/2014/main" id="{804535E0-4D9C-4DCA-8569-64503C5DC1D4}"/>
              </a:ext>
            </a:extLst>
          </p:cNvPr>
          <p:cNvSpPr>
            <a:spLocks noGrp="1"/>
          </p:cNvSpPr>
          <p:nvPr>
            <p:ph type="subTitle" idx="1"/>
          </p:nvPr>
        </p:nvSpPr>
        <p:spPr>
          <a:xfrm>
            <a:off x="854894" y="4612942"/>
            <a:ext cx="7276733" cy="1181683"/>
          </a:xfrm>
        </p:spPr>
        <p:txBody>
          <a:bodyPr>
            <a:normAutofit/>
          </a:bodyPr>
          <a:lstStyle>
            <a:lvl1pPr marL="0" indent="0" algn="l">
              <a:buNone/>
              <a:defRPr sz="18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F283B68-70CF-4A98-948C-6EA4BD68D2BC}"/>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5" name="Footer Placeholder 4">
            <a:extLst>
              <a:ext uri="{FF2B5EF4-FFF2-40B4-BE49-F238E27FC236}">
                <a16:creationId xmlns:a16="http://schemas.microsoft.com/office/drawing/2014/main" id="{B3EC2EF9-7F83-4AD3-B3F6-B9D4618D6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1B751B-3464-41CD-B728-A72BB191E29F}"/>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3480937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5731-248B-49C2-93DE-8A3260C9FB3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46D4D5C5-3D5A-4F3D-8A08-7053DACF1F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9E5372-3FC6-4227-B2DD-6CB24E65178F}"/>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5" name="Footer Placeholder 4">
            <a:extLst>
              <a:ext uri="{FF2B5EF4-FFF2-40B4-BE49-F238E27FC236}">
                <a16:creationId xmlns:a16="http://schemas.microsoft.com/office/drawing/2014/main" id="{B7C1B1B1-B637-4E46-B64C-F082B54C2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5567AD-4B78-41F6-B814-726D4BD4CE50}"/>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1548963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674D5E-67E6-4C23-B80A-0C66B53315EB}"/>
              </a:ext>
            </a:extLst>
          </p:cNvPr>
          <p:cNvSpPr>
            <a:spLocks noGrp="1"/>
          </p:cNvSpPr>
          <p:nvPr>
            <p:ph type="title" orient="vert"/>
          </p:nvPr>
        </p:nvSpPr>
        <p:spPr>
          <a:xfrm>
            <a:off x="8724900" y="876299"/>
            <a:ext cx="2628900" cy="5181601"/>
          </a:xfrm>
        </p:spPr>
        <p:txBody>
          <a:bodyPr vert="eaVert" anchor="b"/>
          <a:lstStyle/>
          <a:p>
            <a:r>
              <a:rPr lang="en-US" dirty="0"/>
              <a:t>Click to edit Master title style</a:t>
            </a:r>
          </a:p>
        </p:txBody>
      </p:sp>
      <p:sp>
        <p:nvSpPr>
          <p:cNvPr id="3" name="Vertical Text Placeholder 2">
            <a:extLst>
              <a:ext uri="{FF2B5EF4-FFF2-40B4-BE49-F238E27FC236}">
                <a16:creationId xmlns:a16="http://schemas.microsoft.com/office/drawing/2014/main" id="{42FEFF2A-08E8-447D-85C7-7D5A9C422C9D}"/>
              </a:ext>
            </a:extLst>
          </p:cNvPr>
          <p:cNvSpPr>
            <a:spLocks noGrp="1"/>
          </p:cNvSpPr>
          <p:nvPr>
            <p:ph type="body" orient="vert" idx="1"/>
          </p:nvPr>
        </p:nvSpPr>
        <p:spPr>
          <a:xfrm>
            <a:off x="838200" y="876299"/>
            <a:ext cx="7734300" cy="51816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D40030D-E580-4B0C-B5A8-2C8A094D9D8A}"/>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5" name="Footer Placeholder 4">
            <a:extLst>
              <a:ext uri="{FF2B5EF4-FFF2-40B4-BE49-F238E27FC236}">
                <a16:creationId xmlns:a16="http://schemas.microsoft.com/office/drawing/2014/main" id="{4F2DCAEB-1B6E-492E-918E-47179AF48A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E4A38-A745-436E-9E33-63B9F81C0917}"/>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2828151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FD42-94A9-4345-AF38-7D562B5021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64C458-A63B-4032-B4EC-732DAC188C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A855B5-7F2F-408B-800D-92CB34B99234}"/>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5" name="Footer Placeholder 4">
            <a:extLst>
              <a:ext uri="{FF2B5EF4-FFF2-40B4-BE49-F238E27FC236}">
                <a16:creationId xmlns:a16="http://schemas.microsoft.com/office/drawing/2014/main" id="{5C203412-EA6B-43CA-8B3A-F502587CBB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46E9EE-F895-4ECE-B4B2-586D65ED8432}"/>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265249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193F-AFAD-4A9A-B0EF-530DFB19D8DD}"/>
              </a:ext>
            </a:extLst>
          </p:cNvPr>
          <p:cNvSpPr>
            <a:spLocks noGrp="1"/>
          </p:cNvSpPr>
          <p:nvPr>
            <p:ph type="title"/>
          </p:nvPr>
        </p:nvSpPr>
        <p:spPr>
          <a:xfrm>
            <a:off x="831849" y="876299"/>
            <a:ext cx="7876722" cy="3713165"/>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EFD1BBE4-9FC1-4F89-B120-1C49D816FDB9}"/>
              </a:ext>
            </a:extLst>
          </p:cNvPr>
          <p:cNvSpPr>
            <a:spLocks noGrp="1"/>
          </p:cNvSpPr>
          <p:nvPr>
            <p:ph type="body" idx="1"/>
          </p:nvPr>
        </p:nvSpPr>
        <p:spPr>
          <a:xfrm>
            <a:off x="831850" y="4746170"/>
            <a:ext cx="6781301" cy="1048455"/>
          </a:xfrm>
        </p:spPr>
        <p:txBody>
          <a:bodyPr>
            <a:normAutofit/>
          </a:bodyPr>
          <a:lstStyle>
            <a:lvl1pPr marL="0" indent="0">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13530A6B-E3FD-4920-8128-C263CA1D65D1}"/>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5" name="Footer Placeholder 4">
            <a:extLst>
              <a:ext uri="{FF2B5EF4-FFF2-40B4-BE49-F238E27FC236}">
                <a16:creationId xmlns:a16="http://schemas.microsoft.com/office/drawing/2014/main" id="{8C166B85-0649-47DB-AD69-458D8F6009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B25931-A293-42E9-BDF5-B2AE121D73AD}"/>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228387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262B-ECD6-47BB-A6F1-92A6033E93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8B8779-51E9-44D1-9F7B-28F3C6D3C44D}"/>
              </a:ext>
            </a:extLst>
          </p:cNvPr>
          <p:cNvSpPr>
            <a:spLocks noGrp="1"/>
          </p:cNvSpPr>
          <p:nvPr>
            <p:ph sz="half" idx="1"/>
          </p:nvPr>
        </p:nvSpPr>
        <p:spPr>
          <a:xfrm>
            <a:off x="848474" y="2080517"/>
            <a:ext cx="4970124" cy="397738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A9E8BFB-5295-4C5E-9CB1-E276E9D0E51F}"/>
              </a:ext>
            </a:extLst>
          </p:cNvPr>
          <p:cNvSpPr>
            <a:spLocks noGrp="1"/>
          </p:cNvSpPr>
          <p:nvPr>
            <p:ph sz="half" idx="2"/>
          </p:nvPr>
        </p:nvSpPr>
        <p:spPr>
          <a:xfrm>
            <a:off x="6310899" y="2080517"/>
            <a:ext cx="4970124" cy="39773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5E22BF-1819-4301-B699-EF5A2F4D9BC4}"/>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6" name="Footer Placeholder 5">
            <a:extLst>
              <a:ext uri="{FF2B5EF4-FFF2-40B4-BE49-F238E27FC236}">
                <a16:creationId xmlns:a16="http://schemas.microsoft.com/office/drawing/2014/main" id="{3600A2DF-39DE-49C3-A213-3E8423C7A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55D3A8-238B-4A68-A9F9-672D2F06070B}"/>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23436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7D468-D010-4225-B024-DCEF543BCEB9}"/>
              </a:ext>
            </a:extLst>
          </p:cNvPr>
          <p:cNvSpPr>
            <a:spLocks noGrp="1"/>
          </p:cNvSpPr>
          <p:nvPr>
            <p:ph type="title"/>
          </p:nvPr>
        </p:nvSpPr>
        <p:spPr>
          <a:xfrm>
            <a:off x="839788" y="571955"/>
            <a:ext cx="10441236" cy="1398359"/>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73D60A0-FCAB-425A-9ECD-94CDE4F472C6}"/>
              </a:ext>
            </a:extLst>
          </p:cNvPr>
          <p:cNvSpPr>
            <a:spLocks noGrp="1"/>
          </p:cNvSpPr>
          <p:nvPr>
            <p:ph type="body" idx="1"/>
          </p:nvPr>
        </p:nvSpPr>
        <p:spPr>
          <a:xfrm>
            <a:off x="844926" y="1983242"/>
            <a:ext cx="5007110" cy="814387"/>
          </a:xfrm>
        </p:spPr>
        <p:txBody>
          <a:bodyPr anchor="b">
            <a:normAutofit/>
          </a:bodyPr>
          <a:lstStyle>
            <a:lvl1pPr marL="0" indent="0">
              <a:lnSpc>
                <a:spcPct val="110000"/>
              </a:lnSpc>
              <a:buNone/>
              <a:defRPr sz="2000" b="0" cap="all" spc="1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16F986B-07CB-4FB0-9419-2AAB318B8A10}"/>
              </a:ext>
            </a:extLst>
          </p:cNvPr>
          <p:cNvSpPr>
            <a:spLocks noGrp="1"/>
          </p:cNvSpPr>
          <p:nvPr>
            <p:ph sz="half" idx="2"/>
          </p:nvPr>
        </p:nvSpPr>
        <p:spPr>
          <a:xfrm>
            <a:off x="850063" y="2813959"/>
            <a:ext cx="5007110" cy="32439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DA9D784-7968-4E8B-B704-E42EE8F1872F}"/>
              </a:ext>
            </a:extLst>
          </p:cNvPr>
          <p:cNvSpPr>
            <a:spLocks noGrp="1"/>
          </p:cNvSpPr>
          <p:nvPr>
            <p:ph type="body" sz="quarter" idx="3"/>
          </p:nvPr>
        </p:nvSpPr>
        <p:spPr>
          <a:xfrm>
            <a:off x="6249255" y="1983242"/>
            <a:ext cx="5031769" cy="814387"/>
          </a:xfrm>
        </p:spPr>
        <p:txBody>
          <a:bodyPr anchor="b">
            <a:normAutofit/>
          </a:bodyPr>
          <a:lstStyle>
            <a:lvl1pPr marL="0" indent="0">
              <a:lnSpc>
                <a:spcPct val="110000"/>
              </a:lnSpc>
              <a:buNone/>
              <a:defRPr sz="2000" b="0" cap="all" spc="1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45754F-08D1-4593-988F-95F0ED1A017D}"/>
              </a:ext>
            </a:extLst>
          </p:cNvPr>
          <p:cNvSpPr>
            <a:spLocks noGrp="1"/>
          </p:cNvSpPr>
          <p:nvPr>
            <p:ph sz="quarter" idx="4"/>
          </p:nvPr>
        </p:nvSpPr>
        <p:spPr>
          <a:xfrm>
            <a:off x="6249255" y="2813959"/>
            <a:ext cx="5031769" cy="32439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FED2E61-83B4-4C8F-BBFE-D95920342A1B}"/>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8" name="Footer Placeholder 7">
            <a:extLst>
              <a:ext uri="{FF2B5EF4-FFF2-40B4-BE49-F238E27FC236}">
                <a16:creationId xmlns:a16="http://schemas.microsoft.com/office/drawing/2014/main" id="{5E80C136-A664-4013-8073-B0C6BDEF8C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AE9547-8EE7-461B-9E99-484B11E918A7}"/>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2404258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E667-0EFA-4EE6-8E4D-20805309A8A4}"/>
              </a:ext>
            </a:extLst>
          </p:cNvPr>
          <p:cNvSpPr>
            <a:spLocks noGrp="1"/>
          </p:cNvSpPr>
          <p:nvPr>
            <p:ph type="title"/>
          </p:nvPr>
        </p:nvSpPr>
        <p:spPr>
          <a:xfrm>
            <a:off x="849759" y="895440"/>
            <a:ext cx="10138451" cy="1832349"/>
          </a:xfrm>
        </p:spPr>
        <p:txBody>
          <a:bodyPr anchor="t">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27EE4825-BB8C-4567-B407-B4452409D7D8}"/>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4" name="Footer Placeholder 3">
            <a:extLst>
              <a:ext uri="{FF2B5EF4-FFF2-40B4-BE49-F238E27FC236}">
                <a16:creationId xmlns:a16="http://schemas.microsoft.com/office/drawing/2014/main" id="{70838892-25DB-4A4E-9D43-6058C45C53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C3DDDA-48EF-4B42-9980-4762AF5094E2}"/>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1327916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EFA7D9-6801-4DD0-8D7D-505212F466BD}"/>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3" name="Footer Placeholder 2">
            <a:extLst>
              <a:ext uri="{FF2B5EF4-FFF2-40B4-BE49-F238E27FC236}">
                <a16:creationId xmlns:a16="http://schemas.microsoft.com/office/drawing/2014/main" id="{9E6FA3EA-1519-4178-AC3A-231A5BAA79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423DBE-6FD6-4D60-8336-7843B4BD30B0}"/>
              </a:ext>
            </a:extLst>
          </p:cNvPr>
          <p:cNvSpPr>
            <a:spLocks noGrp="1"/>
          </p:cNvSpPr>
          <p:nvPr>
            <p:ph type="sldNum" sz="quarter" idx="12"/>
          </p:nvPr>
        </p:nvSpPr>
        <p:spPr/>
        <p:txBody>
          <a:bodyPr/>
          <a:lstStyle/>
          <a:p>
            <a:fld id="{57871EFB-7B9E-4E86-A89E-697E8EBB06F2}" type="slidenum">
              <a:rPr lang="en-US" smtClean="0"/>
              <a:t>‹#›</a:t>
            </a:fld>
            <a:endParaRPr lang="en-US"/>
          </a:p>
        </p:txBody>
      </p:sp>
    </p:spTree>
    <p:extLst>
      <p:ext uri="{BB962C8B-B14F-4D97-AF65-F5344CB8AC3E}">
        <p14:creationId xmlns:p14="http://schemas.microsoft.com/office/powerpoint/2010/main" val="290460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2D9AE-CA1A-4751-9B33-0AC09CE629C8}"/>
              </a:ext>
            </a:extLst>
          </p:cNvPr>
          <p:cNvSpPr>
            <a:spLocks noGrp="1"/>
          </p:cNvSpPr>
          <p:nvPr>
            <p:ph type="title"/>
          </p:nvPr>
        </p:nvSpPr>
        <p:spPr>
          <a:xfrm>
            <a:off x="839789" y="996948"/>
            <a:ext cx="3046410" cy="1479551"/>
          </a:xfrm>
        </p:spPr>
        <p:txBody>
          <a:bodyPr anchor="t">
            <a:normAutofit/>
          </a:bodyPr>
          <a:lstStyle>
            <a:lvl1pPr>
              <a:lnSpc>
                <a:spcPct val="110000"/>
              </a:lnSpc>
              <a:defRPr sz="2400" cap="all" spc="4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E4DF9941-76E5-42B5-8464-C1A7010D94F0}"/>
              </a:ext>
            </a:extLst>
          </p:cNvPr>
          <p:cNvSpPr>
            <a:spLocks noGrp="1"/>
          </p:cNvSpPr>
          <p:nvPr>
            <p:ph idx="1"/>
          </p:nvPr>
        </p:nvSpPr>
        <p:spPr>
          <a:xfrm>
            <a:off x="5260796" y="876300"/>
            <a:ext cx="5758235" cy="5181599"/>
          </a:xfrm>
        </p:spPr>
        <p:txBody>
          <a:bodyPr>
            <a:normAutofit/>
          </a:bodyPr>
          <a:lstStyle>
            <a:lvl1pPr>
              <a:defRPr sz="3600"/>
            </a:lvl1pPr>
            <a:lvl2pPr>
              <a:defRPr sz="3200"/>
            </a:lvl2pPr>
            <a:lvl3pPr>
              <a:defRPr sz="2800"/>
            </a:lvl3pPr>
            <a:lvl4pPr>
              <a:defRPr sz="2400"/>
            </a:lvl4pPr>
            <a:lvl5pPr>
              <a:defRPr sz="2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484785D8-F112-415F-9AB4-5F2AC060D127}"/>
              </a:ext>
            </a:extLst>
          </p:cNvPr>
          <p:cNvSpPr>
            <a:spLocks noGrp="1"/>
          </p:cNvSpPr>
          <p:nvPr>
            <p:ph type="body" sz="half" idx="2"/>
          </p:nvPr>
        </p:nvSpPr>
        <p:spPr>
          <a:xfrm>
            <a:off x="839789" y="2666144"/>
            <a:ext cx="3046409" cy="31949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670A0B3-4E9C-4FAC-B1D1-2673F7B5A10F}"/>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6" name="Footer Placeholder 5">
            <a:extLst>
              <a:ext uri="{FF2B5EF4-FFF2-40B4-BE49-F238E27FC236}">
                <a16:creationId xmlns:a16="http://schemas.microsoft.com/office/drawing/2014/main" id="{E1AA370A-33F5-48A6-962A-47C0F15D4C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8AD606-A37D-4697-AA7A-EAE4F101A707}"/>
              </a:ext>
            </a:extLst>
          </p:cNvPr>
          <p:cNvSpPr>
            <a:spLocks noGrp="1"/>
          </p:cNvSpPr>
          <p:nvPr>
            <p:ph type="sldNum" sz="quarter" idx="12"/>
          </p:nvPr>
        </p:nvSpPr>
        <p:spPr/>
        <p:txBody>
          <a:bodyPr/>
          <a:lstStyle/>
          <a:p>
            <a:fld id="{57871EFB-7B9E-4E86-A89E-697E8EBB06F2}" type="slidenum">
              <a:rPr lang="en-US" smtClean="0"/>
              <a:t>‹#›</a:t>
            </a:fld>
            <a:endParaRPr lang="en-US"/>
          </a:p>
        </p:txBody>
      </p:sp>
      <p:cxnSp>
        <p:nvCxnSpPr>
          <p:cNvPr id="9" name="Straight Connector 8">
            <a:extLst>
              <a:ext uri="{FF2B5EF4-FFF2-40B4-BE49-F238E27FC236}">
                <a16:creationId xmlns:a16="http://schemas.microsoft.com/office/drawing/2014/main" id="{644E0B5E-1030-4A34-AB09-05ACB45CE993}"/>
              </a:ext>
            </a:extLst>
          </p:cNvPr>
          <p:cNvCxnSpPr>
            <a:cxnSpLocks/>
          </p:cNvCxnSpPr>
          <p:nvPr/>
        </p:nvCxnSpPr>
        <p:spPr>
          <a:xfrm>
            <a:off x="4610100" y="898989"/>
            <a:ext cx="0" cy="513879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535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21D4C-0A93-40A6-9645-5EF7DE6C5977}"/>
              </a:ext>
            </a:extLst>
          </p:cNvPr>
          <p:cNvSpPr>
            <a:spLocks noGrp="1"/>
          </p:cNvSpPr>
          <p:nvPr>
            <p:ph type="title"/>
          </p:nvPr>
        </p:nvSpPr>
        <p:spPr>
          <a:xfrm>
            <a:off x="839789" y="989314"/>
            <a:ext cx="3046409" cy="1487185"/>
          </a:xfrm>
        </p:spPr>
        <p:txBody>
          <a:bodyPr anchor="t">
            <a:normAutofit/>
          </a:bodyPr>
          <a:lstStyle>
            <a:lvl1pPr>
              <a:lnSpc>
                <a:spcPct val="110000"/>
              </a:lnSpc>
              <a:defRPr sz="2400" cap="all" spc="300" baseline="0"/>
            </a:lvl1pPr>
          </a:lstStyle>
          <a:p>
            <a:r>
              <a:rPr lang="en-US" dirty="0"/>
              <a:t>Click to edit Master title style</a:t>
            </a:r>
          </a:p>
        </p:txBody>
      </p:sp>
      <p:sp>
        <p:nvSpPr>
          <p:cNvPr id="3" name="Picture Placeholder 2">
            <a:extLst>
              <a:ext uri="{FF2B5EF4-FFF2-40B4-BE49-F238E27FC236}">
                <a16:creationId xmlns:a16="http://schemas.microsoft.com/office/drawing/2014/main" id="{222F9455-852F-4604-87D4-801E8D5DB502}"/>
              </a:ext>
            </a:extLst>
          </p:cNvPr>
          <p:cNvSpPr>
            <a:spLocks noGrp="1"/>
          </p:cNvSpPr>
          <p:nvPr>
            <p:ph type="pic" idx="1"/>
          </p:nvPr>
        </p:nvSpPr>
        <p:spPr>
          <a:xfrm>
            <a:off x="5334004" y="876300"/>
            <a:ext cx="5943596" cy="51815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8842061-B161-4973-9EE4-76D0B73FC18C}"/>
              </a:ext>
            </a:extLst>
          </p:cNvPr>
          <p:cNvSpPr>
            <a:spLocks noGrp="1"/>
          </p:cNvSpPr>
          <p:nvPr>
            <p:ph type="body" sz="half" idx="2"/>
          </p:nvPr>
        </p:nvSpPr>
        <p:spPr>
          <a:xfrm>
            <a:off x="839789" y="2666143"/>
            <a:ext cx="3046409" cy="31949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DDCE2E0-050A-4BC2-91DF-7A00811D28EB}"/>
              </a:ext>
            </a:extLst>
          </p:cNvPr>
          <p:cNvSpPr>
            <a:spLocks noGrp="1"/>
          </p:cNvSpPr>
          <p:nvPr>
            <p:ph type="dt" sz="half" idx="10"/>
          </p:nvPr>
        </p:nvSpPr>
        <p:spPr/>
        <p:txBody>
          <a:bodyPr/>
          <a:lstStyle/>
          <a:p>
            <a:fld id="{326951E3-958F-4611-B170-D081BA0250F9}" type="datetimeFigureOut">
              <a:rPr lang="en-US" smtClean="0"/>
              <a:t>7/16/2026</a:t>
            </a:fld>
            <a:endParaRPr lang="en-US"/>
          </a:p>
        </p:txBody>
      </p:sp>
      <p:sp>
        <p:nvSpPr>
          <p:cNvPr id="6" name="Footer Placeholder 5">
            <a:extLst>
              <a:ext uri="{FF2B5EF4-FFF2-40B4-BE49-F238E27FC236}">
                <a16:creationId xmlns:a16="http://schemas.microsoft.com/office/drawing/2014/main" id="{260AB003-B443-4B96-9DD9-4284E7E1ED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179DBA-16C0-4FFB-B367-B96169B4B005}"/>
              </a:ext>
            </a:extLst>
          </p:cNvPr>
          <p:cNvSpPr>
            <a:spLocks noGrp="1"/>
          </p:cNvSpPr>
          <p:nvPr>
            <p:ph type="sldNum" sz="quarter" idx="12"/>
          </p:nvPr>
        </p:nvSpPr>
        <p:spPr/>
        <p:txBody>
          <a:bodyPr/>
          <a:lstStyle/>
          <a:p>
            <a:fld id="{57871EFB-7B9E-4E86-A89E-697E8EBB06F2}" type="slidenum">
              <a:rPr lang="en-US" smtClean="0"/>
              <a:t>‹#›</a:t>
            </a:fld>
            <a:endParaRPr lang="en-US"/>
          </a:p>
        </p:txBody>
      </p:sp>
      <p:cxnSp>
        <p:nvCxnSpPr>
          <p:cNvPr id="13" name="Straight Connector 12">
            <a:extLst>
              <a:ext uri="{FF2B5EF4-FFF2-40B4-BE49-F238E27FC236}">
                <a16:creationId xmlns:a16="http://schemas.microsoft.com/office/drawing/2014/main" id="{C9F2BD78-1D6B-4742-9726-75646D91F4AC}"/>
              </a:ext>
            </a:extLst>
          </p:cNvPr>
          <p:cNvCxnSpPr>
            <a:cxnSpLocks/>
          </p:cNvCxnSpPr>
          <p:nvPr/>
        </p:nvCxnSpPr>
        <p:spPr>
          <a:xfrm>
            <a:off x="4610100" y="898989"/>
            <a:ext cx="0" cy="513879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2764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98CBCD-166B-4F97-A6DF-DAA3BF2B25A3}"/>
              </a:ext>
            </a:extLst>
          </p:cNvPr>
          <p:cNvSpPr>
            <a:spLocks noGrp="1"/>
          </p:cNvSpPr>
          <p:nvPr>
            <p:ph type="title"/>
          </p:nvPr>
        </p:nvSpPr>
        <p:spPr>
          <a:xfrm>
            <a:off x="849760" y="876302"/>
            <a:ext cx="10427840" cy="108605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664D6D9-636D-450B-839A-22AE0CED2315}"/>
              </a:ext>
            </a:extLst>
          </p:cNvPr>
          <p:cNvSpPr>
            <a:spLocks noGrp="1"/>
          </p:cNvSpPr>
          <p:nvPr>
            <p:ph type="body" idx="1"/>
          </p:nvPr>
        </p:nvSpPr>
        <p:spPr>
          <a:xfrm>
            <a:off x="849758" y="2065984"/>
            <a:ext cx="10427841" cy="39032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FE6CAEC-1EE5-4B71-9646-5C378EEBEFE8}"/>
              </a:ext>
            </a:extLst>
          </p:cNvPr>
          <p:cNvSpPr>
            <a:spLocks noGrp="1"/>
          </p:cNvSpPr>
          <p:nvPr>
            <p:ph type="dt" sz="half" idx="2"/>
          </p:nvPr>
        </p:nvSpPr>
        <p:spPr>
          <a:xfrm>
            <a:off x="7382838" y="6356350"/>
            <a:ext cx="3361362" cy="365125"/>
          </a:xfrm>
          <a:prstGeom prst="rect">
            <a:avLst/>
          </a:prstGeom>
        </p:spPr>
        <p:txBody>
          <a:bodyPr vert="horz" lIns="91440" tIns="45720" rIns="91440" bIns="45720" rtlCol="0" anchor="ctr"/>
          <a:lstStyle>
            <a:lvl1pPr algn="r">
              <a:defRPr sz="900">
                <a:solidFill>
                  <a:schemeClr val="tx2"/>
                </a:solidFill>
              </a:defRPr>
            </a:lvl1pPr>
          </a:lstStyle>
          <a:p>
            <a:fld id="{326951E3-958F-4611-B170-D081BA0250F9}" type="datetimeFigureOut">
              <a:rPr lang="en-US" smtClean="0"/>
              <a:pPr/>
              <a:t>7/16/2026</a:t>
            </a:fld>
            <a:endParaRPr lang="en-US" dirty="0"/>
          </a:p>
        </p:txBody>
      </p:sp>
      <p:sp>
        <p:nvSpPr>
          <p:cNvPr id="5" name="Footer Placeholder 4">
            <a:extLst>
              <a:ext uri="{FF2B5EF4-FFF2-40B4-BE49-F238E27FC236}">
                <a16:creationId xmlns:a16="http://schemas.microsoft.com/office/drawing/2014/main" id="{66570EF8-70B2-4AFC-8388-691A146AA75A}"/>
              </a:ext>
            </a:extLst>
          </p:cNvPr>
          <p:cNvSpPr>
            <a:spLocks noGrp="1"/>
          </p:cNvSpPr>
          <p:nvPr>
            <p:ph type="ftr" sz="quarter" idx="3"/>
          </p:nvPr>
        </p:nvSpPr>
        <p:spPr>
          <a:xfrm>
            <a:off x="858748" y="6356350"/>
            <a:ext cx="4114800" cy="365125"/>
          </a:xfrm>
          <a:prstGeom prst="rect">
            <a:avLst/>
          </a:prstGeom>
        </p:spPr>
        <p:txBody>
          <a:bodyPr vert="horz" lIns="91440" tIns="45720" rIns="91440" bIns="45720" rtlCol="0" anchor="ctr"/>
          <a:lstStyle>
            <a:lvl1pPr algn="l">
              <a:defRPr sz="900" cap="none" spc="0" baseline="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52F07DC7-D05C-4038-B51A-F00B7B9C996A}"/>
              </a:ext>
            </a:extLst>
          </p:cNvPr>
          <p:cNvSpPr>
            <a:spLocks noGrp="1"/>
          </p:cNvSpPr>
          <p:nvPr>
            <p:ph type="sldNum" sz="quarter" idx="4"/>
          </p:nvPr>
        </p:nvSpPr>
        <p:spPr>
          <a:xfrm>
            <a:off x="10820400" y="6356350"/>
            <a:ext cx="617669" cy="365125"/>
          </a:xfrm>
          <a:prstGeom prst="rect">
            <a:avLst/>
          </a:prstGeom>
        </p:spPr>
        <p:txBody>
          <a:bodyPr vert="horz" lIns="91440" tIns="45720" rIns="91440" bIns="45720" rtlCol="0" anchor="ctr"/>
          <a:lstStyle>
            <a:lvl1pPr algn="r">
              <a:defRPr sz="900" i="1">
                <a:solidFill>
                  <a:schemeClr val="tx2"/>
                </a:solidFill>
              </a:defRPr>
            </a:lvl1pPr>
          </a:lstStyle>
          <a:p>
            <a:fld id="{57871EFB-7B9E-4E86-A89E-697E8EBB06F2}" type="slidenum">
              <a:rPr lang="en-US" smtClean="0"/>
              <a:pPr/>
              <a:t>‹#›</a:t>
            </a:fld>
            <a:endParaRPr lang="en-US" dirty="0"/>
          </a:p>
        </p:txBody>
      </p:sp>
      <p:cxnSp>
        <p:nvCxnSpPr>
          <p:cNvPr id="34" name="Straight Connector 33">
            <a:extLst>
              <a:ext uri="{FF2B5EF4-FFF2-40B4-BE49-F238E27FC236}">
                <a16:creationId xmlns:a16="http://schemas.microsoft.com/office/drawing/2014/main" id="{EAD4CCDA-06BF-4D2A-B44F-195AEC0B5B22}"/>
              </a:ext>
            </a:extLst>
          </p:cNvPr>
          <p:cNvCxnSpPr>
            <a:cxnSpLocks/>
          </p:cNvCxnSpPr>
          <p:nvPr/>
        </p:nvCxnSpPr>
        <p:spPr>
          <a:xfrm>
            <a:off x="952498" y="6252722"/>
            <a:ext cx="10325101" cy="0"/>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602763"/>
      </p:ext>
    </p:extLst>
  </p:cSld>
  <p:clrMap bg1="dk1" tx1="lt1" bg2="dk2" tx2="lt2" accent1="accent1" accent2="accent2" accent3="accent3" accent4="accent4" accent5="accent5" accent6="accent6" hlink="hlink" folHlink="folHlink"/>
  <p:sldLayoutIdLst>
    <p:sldLayoutId id="2147483717" r:id="rId1"/>
    <p:sldLayoutId id="2147483718" r:id="rId2"/>
    <p:sldLayoutId id="2147483719" r:id="rId3"/>
    <p:sldLayoutId id="2147483709" r:id="rId4"/>
    <p:sldLayoutId id="2147483710" r:id="rId5"/>
    <p:sldLayoutId id="2147483715" r:id="rId6"/>
    <p:sldLayoutId id="2147483711" r:id="rId7"/>
    <p:sldLayoutId id="2147483712" r:id="rId8"/>
    <p:sldLayoutId id="2147483713" r:id="rId9"/>
    <p:sldLayoutId id="2147483714" r:id="rId10"/>
    <p:sldLayoutId id="2147483716"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SzPct val="70000"/>
        <a:buFont typeface="Arial" panose="020B0604020202020204" pitchFamily="34" charset="0"/>
        <a:buChar char="•"/>
        <a:defRPr sz="2000" kern="1200">
          <a:solidFill>
            <a:schemeClr val="tx2"/>
          </a:solidFill>
          <a:latin typeface="+mn-lt"/>
          <a:ea typeface="+mn-ea"/>
          <a:cs typeface="+mn-cs"/>
        </a:defRPr>
      </a:lvl1pPr>
      <a:lvl2pPr marL="274320" indent="0" algn="l" defTabSz="914400" rtl="0" eaLnBrk="1" latinLnBrk="0" hangingPunct="1">
        <a:lnSpc>
          <a:spcPct val="120000"/>
        </a:lnSpc>
        <a:spcBef>
          <a:spcPts val="500"/>
        </a:spcBef>
        <a:buSzPct val="70000"/>
        <a:buFontTx/>
        <a:buNone/>
        <a:defRPr sz="1800" i="1" kern="1200">
          <a:solidFill>
            <a:schemeClr val="tx2"/>
          </a:solidFill>
          <a:latin typeface="+mn-lt"/>
          <a:ea typeface="+mn-ea"/>
          <a:cs typeface="+mn-cs"/>
        </a:defRPr>
      </a:lvl2pPr>
      <a:lvl3pPr marL="502920" indent="-228600" algn="l" defTabSz="914400" rtl="0" eaLnBrk="1" latinLnBrk="0" hangingPunct="1">
        <a:lnSpc>
          <a:spcPct val="120000"/>
        </a:lnSpc>
        <a:spcBef>
          <a:spcPts val="500"/>
        </a:spcBef>
        <a:buSzPct val="70000"/>
        <a:buFont typeface="Arial" panose="020B0604020202020204" pitchFamily="34" charset="0"/>
        <a:buChar char="•"/>
        <a:defRPr sz="1800" kern="1200">
          <a:solidFill>
            <a:schemeClr val="tx2"/>
          </a:solidFill>
          <a:latin typeface="+mn-lt"/>
          <a:ea typeface="+mn-ea"/>
          <a:cs typeface="+mn-cs"/>
        </a:defRPr>
      </a:lvl3pPr>
      <a:lvl4pPr marL="548640" indent="0" algn="l" defTabSz="914400" rtl="0" eaLnBrk="1" latinLnBrk="0" hangingPunct="1">
        <a:lnSpc>
          <a:spcPct val="120000"/>
        </a:lnSpc>
        <a:spcBef>
          <a:spcPts val="500"/>
        </a:spcBef>
        <a:buSzPct val="70000"/>
        <a:buFont typeface="Arial" panose="020B0604020202020204" pitchFamily="34" charset="0"/>
        <a:buNone/>
        <a:defRPr sz="1600" i="1" kern="1200">
          <a:solidFill>
            <a:schemeClr val="tx2"/>
          </a:solidFill>
          <a:latin typeface="+mn-lt"/>
          <a:ea typeface="+mn-ea"/>
          <a:cs typeface="+mn-cs"/>
        </a:defRPr>
      </a:lvl4pPr>
      <a:lvl5pPr marL="822960" indent="-228600" algn="l" defTabSz="914400" rtl="0" eaLnBrk="1" latinLnBrk="0" hangingPunct="1">
        <a:lnSpc>
          <a:spcPct val="120000"/>
        </a:lnSpc>
        <a:spcBef>
          <a:spcPts val="500"/>
        </a:spcBef>
        <a:buSzPct val="7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C02A9EA-75B4-BD1C-A598-1917C467B606}"/>
              </a:ext>
            </a:extLst>
          </p:cNvPr>
          <p:cNvSpPr txBox="1"/>
          <p:nvPr/>
        </p:nvSpPr>
        <p:spPr>
          <a:xfrm>
            <a:off x="891273" y="2179989"/>
            <a:ext cx="5702566" cy="3416320"/>
          </a:xfrm>
          <a:prstGeom prst="rect">
            <a:avLst/>
          </a:prstGeom>
          <a:solidFill>
            <a:schemeClr val="tx1"/>
          </a:solidFill>
          <a:ln w="57150">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rgbClr val="7030A0"/>
                </a:solidFill>
              </a:rPr>
              <a:t>Why choose these individuals?</a:t>
            </a:r>
          </a:p>
          <a:p>
            <a:pPr algn="ctr"/>
            <a:endParaRPr lang="en-GB" b="1" dirty="0">
              <a:solidFill>
                <a:srgbClr val="7030A0"/>
              </a:solidFill>
            </a:endParaRPr>
          </a:p>
          <a:p>
            <a:pPr algn="ctr"/>
            <a:r>
              <a:rPr lang="en-GB" dirty="0">
                <a:solidFill>
                  <a:srgbClr val="7030A0"/>
                </a:solidFill>
              </a:rPr>
              <a:t>This year we are focussing on authors and writers who have shaped our literary heritage.</a:t>
            </a:r>
          </a:p>
          <a:p>
            <a:pPr algn="ctr"/>
            <a:endParaRPr lang="en-GB" dirty="0">
              <a:solidFill>
                <a:srgbClr val="7030A0"/>
              </a:solidFill>
            </a:endParaRPr>
          </a:p>
          <a:p>
            <a:pPr algn="ctr"/>
            <a:r>
              <a:rPr lang="en-GB" dirty="0">
                <a:solidFill>
                  <a:srgbClr val="7030A0"/>
                </a:solidFill>
              </a:rPr>
              <a:t>As writers, they weave our values into their works creating a meaningful impact on the reader.</a:t>
            </a:r>
          </a:p>
          <a:p>
            <a:pPr algn="ctr"/>
            <a:endParaRPr lang="en-GB" dirty="0">
              <a:solidFill>
                <a:srgbClr val="7030A0"/>
              </a:solidFill>
            </a:endParaRPr>
          </a:p>
          <a:p>
            <a:pPr algn="ctr"/>
            <a:r>
              <a:rPr lang="en-GB" dirty="0">
                <a:solidFill>
                  <a:srgbClr val="7030A0"/>
                </a:solidFill>
              </a:rPr>
              <a:t>Our authors come from a range of backgrounds, cultures, spiritual paths and time periods. In each of them we can recognise our values and use this to take their inspirational messages into our own lives.</a:t>
            </a:r>
          </a:p>
        </p:txBody>
      </p:sp>
      <p:sp>
        <p:nvSpPr>
          <p:cNvPr id="18" name="TextBox 17">
            <a:extLst>
              <a:ext uri="{FF2B5EF4-FFF2-40B4-BE49-F238E27FC236}">
                <a16:creationId xmlns:a16="http://schemas.microsoft.com/office/drawing/2014/main" id="{F7A6A281-04B3-A76F-5702-A0C5AB0812E3}"/>
              </a:ext>
            </a:extLst>
          </p:cNvPr>
          <p:cNvSpPr txBox="1"/>
          <p:nvPr/>
        </p:nvSpPr>
        <p:spPr>
          <a:xfrm>
            <a:off x="7839509" y="375251"/>
            <a:ext cx="3737410" cy="584775"/>
          </a:xfrm>
          <a:prstGeom prst="rect">
            <a:avLst/>
          </a:prstGeom>
          <a:solidFill>
            <a:schemeClr val="tx1"/>
          </a:solidFill>
          <a:ln w="57150">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solidFill>
                  <a:srgbClr val="7030A0"/>
                </a:solidFill>
              </a:rPr>
              <a:t>What can you discover about our authors?</a:t>
            </a:r>
          </a:p>
        </p:txBody>
      </p:sp>
      <p:sp>
        <p:nvSpPr>
          <p:cNvPr id="19" name="TextBox 18">
            <a:extLst>
              <a:ext uri="{FF2B5EF4-FFF2-40B4-BE49-F238E27FC236}">
                <a16:creationId xmlns:a16="http://schemas.microsoft.com/office/drawing/2014/main" id="{7FA54E1A-D339-5D2A-D914-2A79DCC0351D}"/>
              </a:ext>
            </a:extLst>
          </p:cNvPr>
          <p:cNvSpPr txBox="1"/>
          <p:nvPr/>
        </p:nvSpPr>
        <p:spPr>
          <a:xfrm>
            <a:off x="891273" y="194778"/>
            <a:ext cx="5201251" cy="1200329"/>
          </a:xfrm>
          <a:prstGeom prst="rect">
            <a:avLst/>
          </a:prstGeom>
          <a:solidFill>
            <a:schemeClr val="tx1"/>
          </a:solidFill>
          <a:ln w="57150">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600" b="1" dirty="0">
                <a:solidFill>
                  <a:srgbClr val="7030A0"/>
                </a:solidFill>
              </a:rPr>
              <a:t>Crayke Primary School</a:t>
            </a:r>
            <a:endParaRPr lang="en-US" dirty="0"/>
          </a:p>
          <a:p>
            <a:pPr algn="ctr"/>
            <a:r>
              <a:rPr lang="en-GB" sz="3600" b="1">
                <a:solidFill>
                  <a:srgbClr val="7030A0"/>
                </a:solidFill>
              </a:rPr>
              <a:t>House Teams 26/27</a:t>
            </a:r>
            <a:endParaRPr lang="en-GB" dirty="0"/>
          </a:p>
        </p:txBody>
      </p:sp>
      <p:sp>
        <p:nvSpPr>
          <p:cNvPr id="20" name="TextBox 19">
            <a:extLst>
              <a:ext uri="{FF2B5EF4-FFF2-40B4-BE49-F238E27FC236}">
                <a16:creationId xmlns:a16="http://schemas.microsoft.com/office/drawing/2014/main" id="{3E739C50-4C00-EF8A-1B73-B5AD730D46C8}"/>
              </a:ext>
            </a:extLst>
          </p:cNvPr>
          <p:cNvSpPr txBox="1"/>
          <p:nvPr/>
        </p:nvSpPr>
        <p:spPr>
          <a:xfrm>
            <a:off x="7388324" y="3573644"/>
            <a:ext cx="2093095" cy="307777"/>
          </a:xfrm>
          <a:prstGeom prst="rect">
            <a:avLst/>
          </a:prstGeom>
          <a:solidFill>
            <a:schemeClr val="tx1"/>
          </a:solid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rgbClr val="7030A0"/>
                </a:solidFill>
              </a:rPr>
              <a:t>Maya Angelou</a:t>
            </a:r>
          </a:p>
        </p:txBody>
      </p:sp>
      <p:sp>
        <p:nvSpPr>
          <p:cNvPr id="23" name="TextBox 22">
            <a:extLst>
              <a:ext uri="{FF2B5EF4-FFF2-40B4-BE49-F238E27FC236}">
                <a16:creationId xmlns:a16="http://schemas.microsoft.com/office/drawing/2014/main" id="{40634C38-C9CD-AC92-5662-4B3AE4D9DEB3}"/>
              </a:ext>
            </a:extLst>
          </p:cNvPr>
          <p:cNvSpPr txBox="1"/>
          <p:nvPr/>
        </p:nvSpPr>
        <p:spPr>
          <a:xfrm>
            <a:off x="9784613" y="3573644"/>
            <a:ext cx="2093095" cy="307777"/>
          </a:xfrm>
          <a:prstGeom prst="rect">
            <a:avLst/>
          </a:prstGeom>
          <a:solidFill>
            <a:schemeClr val="tx1"/>
          </a:solidFill>
          <a:ln w="57150">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rgbClr val="7030A0"/>
                </a:solidFill>
              </a:rPr>
              <a:t>Stan Lee</a:t>
            </a:r>
          </a:p>
        </p:txBody>
      </p:sp>
      <p:sp>
        <p:nvSpPr>
          <p:cNvPr id="24" name="TextBox 23">
            <a:extLst>
              <a:ext uri="{FF2B5EF4-FFF2-40B4-BE49-F238E27FC236}">
                <a16:creationId xmlns:a16="http://schemas.microsoft.com/office/drawing/2014/main" id="{51371159-83EA-557B-13E4-526461169A03}"/>
              </a:ext>
            </a:extLst>
          </p:cNvPr>
          <p:cNvSpPr txBox="1"/>
          <p:nvPr/>
        </p:nvSpPr>
        <p:spPr>
          <a:xfrm>
            <a:off x="7428428" y="6461222"/>
            <a:ext cx="2093095" cy="307777"/>
          </a:xfrm>
          <a:prstGeom prst="rect">
            <a:avLst/>
          </a:prstGeom>
          <a:solidFill>
            <a:schemeClr val="tx1"/>
          </a:solidFill>
          <a:ln w="57150">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rgbClr val="7030A0"/>
                </a:solidFill>
              </a:rPr>
              <a:t>Charles Dickens</a:t>
            </a:r>
          </a:p>
        </p:txBody>
      </p:sp>
      <p:sp>
        <p:nvSpPr>
          <p:cNvPr id="25" name="TextBox 24">
            <a:extLst>
              <a:ext uri="{FF2B5EF4-FFF2-40B4-BE49-F238E27FC236}">
                <a16:creationId xmlns:a16="http://schemas.microsoft.com/office/drawing/2014/main" id="{AA73F3E8-4DAF-B45D-D3E6-60847262DD5B}"/>
              </a:ext>
            </a:extLst>
          </p:cNvPr>
          <p:cNvSpPr txBox="1"/>
          <p:nvPr/>
        </p:nvSpPr>
        <p:spPr>
          <a:xfrm>
            <a:off x="9784613" y="6461223"/>
            <a:ext cx="2093095" cy="307777"/>
          </a:xfrm>
          <a:prstGeom prst="rect">
            <a:avLst/>
          </a:prstGeom>
          <a:solidFill>
            <a:schemeClr val="tx1"/>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rgbClr val="7030A0"/>
                </a:solidFill>
              </a:rPr>
              <a:t>Jane Austen</a:t>
            </a:r>
          </a:p>
        </p:txBody>
      </p:sp>
      <p:pic>
        <p:nvPicPr>
          <p:cNvPr id="5" name="Picture 4">
            <a:extLst>
              <a:ext uri="{FF2B5EF4-FFF2-40B4-BE49-F238E27FC236}">
                <a16:creationId xmlns:a16="http://schemas.microsoft.com/office/drawing/2014/main" id="{0CD92C15-A719-A729-2DFD-2ADCF5B11F97}"/>
              </a:ext>
            </a:extLst>
          </p:cNvPr>
          <p:cNvPicPr>
            <a:picLocks noChangeAspect="1"/>
          </p:cNvPicPr>
          <p:nvPr/>
        </p:nvPicPr>
        <p:blipFill>
          <a:blip r:embed="rId2"/>
          <a:stretch>
            <a:fillRect/>
          </a:stretch>
        </p:blipFill>
        <p:spPr>
          <a:xfrm>
            <a:off x="7578757" y="1194475"/>
            <a:ext cx="1712228" cy="2178537"/>
          </a:xfrm>
          <a:prstGeom prst="rect">
            <a:avLst/>
          </a:prstGeom>
        </p:spPr>
      </p:pic>
      <p:pic>
        <p:nvPicPr>
          <p:cNvPr id="8" name="Picture 7">
            <a:extLst>
              <a:ext uri="{FF2B5EF4-FFF2-40B4-BE49-F238E27FC236}">
                <a16:creationId xmlns:a16="http://schemas.microsoft.com/office/drawing/2014/main" id="{97A28B7D-1333-7BC7-FB6F-2598AFBE05EA}"/>
              </a:ext>
            </a:extLst>
          </p:cNvPr>
          <p:cNvPicPr>
            <a:picLocks noChangeAspect="1"/>
          </p:cNvPicPr>
          <p:nvPr/>
        </p:nvPicPr>
        <p:blipFill>
          <a:blip r:embed="rId3"/>
          <a:stretch>
            <a:fillRect/>
          </a:stretch>
        </p:blipFill>
        <p:spPr>
          <a:xfrm>
            <a:off x="9943740" y="1215097"/>
            <a:ext cx="1873793" cy="2069260"/>
          </a:xfrm>
          <a:prstGeom prst="rect">
            <a:avLst/>
          </a:prstGeom>
        </p:spPr>
      </p:pic>
      <p:pic>
        <p:nvPicPr>
          <p:cNvPr id="11" name="Picture 10">
            <a:extLst>
              <a:ext uri="{FF2B5EF4-FFF2-40B4-BE49-F238E27FC236}">
                <a16:creationId xmlns:a16="http://schemas.microsoft.com/office/drawing/2014/main" id="{E44EF112-391C-107E-619C-2FB982098A65}"/>
              </a:ext>
            </a:extLst>
          </p:cNvPr>
          <p:cNvPicPr>
            <a:picLocks noChangeAspect="1"/>
          </p:cNvPicPr>
          <p:nvPr/>
        </p:nvPicPr>
        <p:blipFill>
          <a:blip r:embed="rId4"/>
          <a:stretch>
            <a:fillRect/>
          </a:stretch>
        </p:blipFill>
        <p:spPr>
          <a:xfrm>
            <a:off x="7501327" y="4077375"/>
            <a:ext cx="1867087" cy="2187892"/>
          </a:xfrm>
          <a:prstGeom prst="rect">
            <a:avLst/>
          </a:prstGeom>
        </p:spPr>
      </p:pic>
      <p:pic>
        <p:nvPicPr>
          <p:cNvPr id="12" name="Picture 11">
            <a:extLst>
              <a:ext uri="{FF2B5EF4-FFF2-40B4-BE49-F238E27FC236}">
                <a16:creationId xmlns:a16="http://schemas.microsoft.com/office/drawing/2014/main" id="{4ACDCDF8-6181-94F5-0B59-4C3D845009B1}"/>
              </a:ext>
            </a:extLst>
          </p:cNvPr>
          <p:cNvPicPr>
            <a:picLocks noChangeAspect="1"/>
          </p:cNvPicPr>
          <p:nvPr/>
        </p:nvPicPr>
        <p:blipFill>
          <a:blip r:embed="rId5"/>
          <a:stretch>
            <a:fillRect/>
          </a:stretch>
        </p:blipFill>
        <p:spPr>
          <a:xfrm>
            <a:off x="10027183" y="4075338"/>
            <a:ext cx="1549736" cy="2240139"/>
          </a:xfrm>
          <a:prstGeom prst="rect">
            <a:avLst/>
          </a:prstGeom>
        </p:spPr>
      </p:pic>
    </p:spTree>
    <p:extLst>
      <p:ext uri="{BB962C8B-B14F-4D97-AF65-F5344CB8AC3E}">
        <p14:creationId xmlns:p14="http://schemas.microsoft.com/office/powerpoint/2010/main" val="2381374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empty gold frame">
            <a:extLst>
              <a:ext uri="{FF2B5EF4-FFF2-40B4-BE49-F238E27FC236}">
                <a16:creationId xmlns:a16="http://schemas.microsoft.com/office/drawing/2014/main" id="{A3839F6C-14F3-38B2-5A1D-EF94292F9EB7}"/>
              </a:ext>
            </a:extLst>
          </p:cNvPr>
          <p:cNvPicPr>
            <a:picLocks noChangeAspect="1"/>
          </p:cNvPicPr>
          <p:nvPr/>
        </p:nvPicPr>
        <p:blipFill>
          <a:blip r:embed="rId2"/>
          <a:stretch>
            <a:fillRect/>
          </a:stretch>
        </p:blipFill>
        <p:spPr>
          <a:xfrm>
            <a:off x="8920480" y="96202"/>
            <a:ext cx="3027680" cy="3790315"/>
          </a:xfrm>
          <a:prstGeom prst="rect">
            <a:avLst/>
          </a:prstGeom>
        </p:spPr>
      </p:pic>
      <p:sp>
        <p:nvSpPr>
          <p:cNvPr id="6" name="TextBox 5">
            <a:extLst>
              <a:ext uri="{FF2B5EF4-FFF2-40B4-BE49-F238E27FC236}">
                <a16:creationId xmlns:a16="http://schemas.microsoft.com/office/drawing/2014/main" id="{7BA989BD-4AC1-FC0B-CFC2-7DBBF28D27D0}"/>
              </a:ext>
            </a:extLst>
          </p:cNvPr>
          <p:cNvSpPr txBox="1"/>
          <p:nvPr/>
        </p:nvSpPr>
        <p:spPr>
          <a:xfrm>
            <a:off x="507063" y="291075"/>
            <a:ext cx="7851942" cy="1200329"/>
          </a:xfrm>
          <a:prstGeom prst="rect">
            <a:avLst/>
          </a:prstGeom>
          <a:solidFill>
            <a:schemeClr val="tx1"/>
          </a:solidFill>
          <a:ln w="57150">
            <a:solidFill>
              <a:srgbClr val="FFFF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7200" b="1" dirty="0">
                <a:solidFill>
                  <a:srgbClr val="FFC000"/>
                </a:solidFill>
              </a:rPr>
              <a:t>Charles Dickens</a:t>
            </a:r>
          </a:p>
        </p:txBody>
      </p:sp>
      <p:sp>
        <p:nvSpPr>
          <p:cNvPr id="12" name="TextBox 11">
            <a:extLst>
              <a:ext uri="{FF2B5EF4-FFF2-40B4-BE49-F238E27FC236}">
                <a16:creationId xmlns:a16="http://schemas.microsoft.com/office/drawing/2014/main" id="{A1E84731-716B-BC19-E979-2F27E417CC44}"/>
              </a:ext>
            </a:extLst>
          </p:cNvPr>
          <p:cNvSpPr txBox="1"/>
          <p:nvPr/>
        </p:nvSpPr>
        <p:spPr>
          <a:xfrm>
            <a:off x="507063" y="1719462"/>
            <a:ext cx="7101840" cy="2862322"/>
          </a:xfrm>
          <a:prstGeom prst="rect">
            <a:avLst/>
          </a:prstGeom>
          <a:solidFill>
            <a:schemeClr val="tx1"/>
          </a:solidFill>
          <a:ln w="57150">
            <a:solidFill>
              <a:srgbClr val="FFFF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FFC000"/>
                </a:solidFill>
              </a:rPr>
              <a:t>How did Charles Dickens show respect?</a:t>
            </a:r>
          </a:p>
          <a:p>
            <a:pPr algn="ctr"/>
            <a:endParaRPr lang="en-GB" sz="1600" b="1" dirty="0">
              <a:solidFill>
                <a:srgbClr val="FFC000"/>
              </a:solidFill>
            </a:endParaRPr>
          </a:p>
          <a:p>
            <a:r>
              <a:rPr lang="en-GB" dirty="0">
                <a:solidFill>
                  <a:srgbClr val="FFC000"/>
                </a:solidFill>
              </a:rPr>
              <a:t>When Charles was young, he made up his own adventures. But after his father went to prison for debt, Charles ended up working in a factory with other children. He worked his way out, making a name for himself as a reporter and gifted storyteller. He wrote about all sorts of people including the very poor of Victorian England. He showed respect to the poor when very many other Victorians showed disdain.</a:t>
            </a:r>
          </a:p>
          <a:p>
            <a:r>
              <a:rPr lang="en-GB" dirty="0">
                <a:solidFill>
                  <a:srgbClr val="FFC000"/>
                </a:solidFill>
              </a:rPr>
              <a:t>Charles became one of the most beloved novelists of all time, aware of the power of a tale and of giving poor children a voice.</a:t>
            </a:r>
          </a:p>
        </p:txBody>
      </p:sp>
      <p:sp>
        <p:nvSpPr>
          <p:cNvPr id="5" name="TextBox 4">
            <a:extLst>
              <a:ext uri="{FF2B5EF4-FFF2-40B4-BE49-F238E27FC236}">
                <a16:creationId xmlns:a16="http://schemas.microsoft.com/office/drawing/2014/main" id="{E1E736AE-C21C-57A2-B666-8AE9EEE26E98}"/>
              </a:ext>
            </a:extLst>
          </p:cNvPr>
          <p:cNvSpPr txBox="1"/>
          <p:nvPr/>
        </p:nvSpPr>
        <p:spPr>
          <a:xfrm>
            <a:off x="507063" y="4699695"/>
            <a:ext cx="7101840" cy="2062103"/>
          </a:xfrm>
          <a:prstGeom prst="rect">
            <a:avLst/>
          </a:prstGeom>
          <a:solidFill>
            <a:schemeClr val="tx1"/>
          </a:solidFill>
          <a:ln w="57150">
            <a:solidFill>
              <a:srgbClr val="FFFF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solidFill>
                  <a:srgbClr val="FFC000"/>
                </a:solidFill>
              </a:rPr>
              <a:t>Try reading:</a:t>
            </a:r>
          </a:p>
          <a:p>
            <a:pPr algn="ctr"/>
            <a:endParaRPr lang="en-GB" sz="1600" dirty="0">
              <a:solidFill>
                <a:srgbClr val="FFC000"/>
              </a:solidFill>
            </a:endParaRPr>
          </a:p>
          <a:p>
            <a:pPr algn="ctr"/>
            <a:r>
              <a:rPr lang="en-GB" sz="1600" dirty="0">
                <a:solidFill>
                  <a:srgbClr val="FFC000"/>
                </a:solidFill>
              </a:rPr>
              <a:t>Oliver Twist</a:t>
            </a:r>
          </a:p>
          <a:p>
            <a:pPr algn="ctr"/>
            <a:endParaRPr lang="en-GB" sz="1600" dirty="0">
              <a:solidFill>
                <a:srgbClr val="FFC000"/>
              </a:solidFill>
            </a:endParaRPr>
          </a:p>
          <a:p>
            <a:pPr algn="ctr"/>
            <a:r>
              <a:rPr lang="en-GB" sz="1600" dirty="0">
                <a:solidFill>
                  <a:srgbClr val="FFC000"/>
                </a:solidFill>
              </a:rPr>
              <a:t>A boy is born into poverty and must try and make a life for himself. He endures the hardship of the workhouse and  life on the streets all as he tries to survive. He is taken under the wing of Fagin, who encourages Oliver to turn to a life of crime.</a:t>
            </a:r>
          </a:p>
        </p:txBody>
      </p:sp>
      <p:sp>
        <p:nvSpPr>
          <p:cNvPr id="11" name="TextBox 10">
            <a:extLst>
              <a:ext uri="{FF2B5EF4-FFF2-40B4-BE49-F238E27FC236}">
                <a16:creationId xmlns:a16="http://schemas.microsoft.com/office/drawing/2014/main" id="{44C50385-4D45-4680-876C-E029BE314ED9}"/>
              </a:ext>
            </a:extLst>
          </p:cNvPr>
          <p:cNvSpPr txBox="1"/>
          <p:nvPr/>
        </p:nvSpPr>
        <p:spPr>
          <a:xfrm>
            <a:off x="9232053" y="3150623"/>
            <a:ext cx="2404533" cy="615553"/>
          </a:xfrm>
          <a:prstGeom prst="rect">
            <a:avLst/>
          </a:prstGeom>
          <a:solidFill>
            <a:schemeClr val="tx1"/>
          </a:solidFill>
          <a:ln w="57150">
            <a:solidFill>
              <a:srgbClr val="FFFF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rgbClr val="FFC000"/>
                </a:solidFill>
              </a:rPr>
              <a:t>Team Captain:</a:t>
            </a:r>
          </a:p>
          <a:p>
            <a:pPr algn="ctr"/>
            <a:r>
              <a:rPr lang="en-GB" sz="1600" dirty="0">
                <a:solidFill>
                  <a:schemeClr val="bg1"/>
                </a:solidFill>
              </a:rPr>
              <a:t>India</a:t>
            </a:r>
          </a:p>
        </p:txBody>
      </p:sp>
      <p:pic>
        <p:nvPicPr>
          <p:cNvPr id="8" name="Picture 7">
            <a:extLst>
              <a:ext uri="{FF2B5EF4-FFF2-40B4-BE49-F238E27FC236}">
                <a16:creationId xmlns:a16="http://schemas.microsoft.com/office/drawing/2014/main" id="{5D7864AB-0CEE-E3C1-3E54-9BE250091FB2}"/>
              </a:ext>
            </a:extLst>
          </p:cNvPr>
          <p:cNvPicPr>
            <a:picLocks noChangeAspect="1"/>
          </p:cNvPicPr>
          <p:nvPr/>
        </p:nvPicPr>
        <p:blipFill>
          <a:blip r:embed="rId3"/>
          <a:stretch>
            <a:fillRect/>
          </a:stretch>
        </p:blipFill>
        <p:spPr>
          <a:xfrm>
            <a:off x="9428132" y="672139"/>
            <a:ext cx="2012374" cy="2478484"/>
          </a:xfrm>
          <a:prstGeom prst="rect">
            <a:avLst/>
          </a:prstGeom>
        </p:spPr>
      </p:pic>
      <p:pic>
        <p:nvPicPr>
          <p:cNvPr id="10" name="Picture 9">
            <a:extLst>
              <a:ext uri="{FF2B5EF4-FFF2-40B4-BE49-F238E27FC236}">
                <a16:creationId xmlns:a16="http://schemas.microsoft.com/office/drawing/2014/main" id="{E1A65F0C-D009-F1FE-562F-018F20179ABA}"/>
              </a:ext>
            </a:extLst>
          </p:cNvPr>
          <p:cNvPicPr>
            <a:picLocks noChangeAspect="1"/>
          </p:cNvPicPr>
          <p:nvPr/>
        </p:nvPicPr>
        <p:blipFill>
          <a:blip r:embed="rId4"/>
          <a:stretch>
            <a:fillRect/>
          </a:stretch>
        </p:blipFill>
        <p:spPr>
          <a:xfrm>
            <a:off x="9445018" y="4085766"/>
            <a:ext cx="1995488" cy="2594752"/>
          </a:xfrm>
          <a:prstGeom prst="rect">
            <a:avLst/>
          </a:prstGeom>
        </p:spPr>
      </p:pic>
    </p:spTree>
    <p:extLst>
      <p:ext uri="{BB962C8B-B14F-4D97-AF65-F5344CB8AC3E}">
        <p14:creationId xmlns:p14="http://schemas.microsoft.com/office/powerpoint/2010/main" val="68827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empty gold frame">
            <a:extLst>
              <a:ext uri="{FF2B5EF4-FFF2-40B4-BE49-F238E27FC236}">
                <a16:creationId xmlns:a16="http://schemas.microsoft.com/office/drawing/2014/main" id="{A3839F6C-14F3-38B2-5A1D-EF94292F9EB7}"/>
              </a:ext>
            </a:extLst>
          </p:cNvPr>
          <p:cNvPicPr>
            <a:picLocks noChangeAspect="1"/>
          </p:cNvPicPr>
          <p:nvPr/>
        </p:nvPicPr>
        <p:blipFill>
          <a:blip r:embed="rId2"/>
          <a:stretch>
            <a:fillRect/>
          </a:stretch>
        </p:blipFill>
        <p:spPr>
          <a:xfrm>
            <a:off x="8920480" y="96202"/>
            <a:ext cx="3027680" cy="3790315"/>
          </a:xfrm>
          <a:prstGeom prst="rect">
            <a:avLst/>
          </a:prstGeom>
        </p:spPr>
      </p:pic>
      <p:sp>
        <p:nvSpPr>
          <p:cNvPr id="5" name="TextBox 4">
            <a:extLst>
              <a:ext uri="{FF2B5EF4-FFF2-40B4-BE49-F238E27FC236}">
                <a16:creationId xmlns:a16="http://schemas.microsoft.com/office/drawing/2014/main" id="{EF130C28-8383-8EB6-77C8-383860D5EC54}"/>
              </a:ext>
            </a:extLst>
          </p:cNvPr>
          <p:cNvSpPr txBox="1"/>
          <p:nvPr/>
        </p:nvSpPr>
        <p:spPr>
          <a:xfrm>
            <a:off x="308187" y="231987"/>
            <a:ext cx="7270415" cy="1200329"/>
          </a:xfrm>
          <a:prstGeom prst="rect">
            <a:avLst/>
          </a:prstGeom>
          <a:solidFill>
            <a:schemeClr val="tx1"/>
          </a:solidFill>
          <a:ln w="57150">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7200" b="1" dirty="0">
                <a:solidFill>
                  <a:srgbClr val="00B050"/>
                </a:solidFill>
              </a:rPr>
              <a:t>Stan Lee</a:t>
            </a:r>
          </a:p>
        </p:txBody>
      </p:sp>
      <p:sp>
        <p:nvSpPr>
          <p:cNvPr id="17" name="TextBox 16">
            <a:extLst>
              <a:ext uri="{FF2B5EF4-FFF2-40B4-BE49-F238E27FC236}">
                <a16:creationId xmlns:a16="http://schemas.microsoft.com/office/drawing/2014/main" id="{E3E7C976-E2F1-A174-9273-A5839278FDAA}"/>
              </a:ext>
            </a:extLst>
          </p:cNvPr>
          <p:cNvSpPr txBox="1"/>
          <p:nvPr/>
        </p:nvSpPr>
        <p:spPr>
          <a:xfrm>
            <a:off x="308186" y="1530090"/>
            <a:ext cx="7474373" cy="2800767"/>
          </a:xfrm>
          <a:prstGeom prst="rect">
            <a:avLst/>
          </a:prstGeom>
          <a:solidFill>
            <a:schemeClr val="tx1"/>
          </a:solidFill>
          <a:ln w="57150">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00B050"/>
                </a:solidFill>
              </a:rPr>
              <a:t>How did Stan Lee show friendship?</a:t>
            </a:r>
            <a:endParaRPr lang="en-GB" sz="2000" dirty="0">
              <a:solidFill>
                <a:srgbClr val="00B050"/>
              </a:solidFill>
              <a:latin typeface="Arial"/>
              <a:cs typeface="Arial"/>
            </a:endParaRPr>
          </a:p>
          <a:p>
            <a:pPr algn="ctr"/>
            <a:endParaRPr lang="en-GB" sz="1600" b="1" dirty="0">
              <a:solidFill>
                <a:srgbClr val="00B050"/>
              </a:solidFill>
            </a:endParaRPr>
          </a:p>
          <a:p>
            <a:pPr algn="ctr"/>
            <a:r>
              <a:rPr lang="en-GB" sz="2000" dirty="0">
                <a:solidFill>
                  <a:srgbClr val="00B050"/>
                </a:solidFill>
              </a:rPr>
              <a:t>As a young boy Stan loved to tell stories. As he grew, he developed his love of comics and created Marvel. His heroes, whilst super, still had flaws like regular human beings. This was really important to Stan, as he knew good friends come in all different forms.</a:t>
            </a:r>
          </a:p>
          <a:p>
            <a:pPr algn="ctr"/>
            <a:r>
              <a:rPr lang="en-GB" sz="2000" dirty="0">
                <a:solidFill>
                  <a:srgbClr val="00B050"/>
                </a:solidFill>
              </a:rPr>
              <a:t>After he died, the Stan Lee Foundation continued work to help support story-telling. It’s vision is to ‘ensure the power of story-telling remains accessible to all’.</a:t>
            </a:r>
          </a:p>
        </p:txBody>
      </p:sp>
      <p:sp>
        <p:nvSpPr>
          <p:cNvPr id="7" name="TextBox 6">
            <a:extLst>
              <a:ext uri="{FF2B5EF4-FFF2-40B4-BE49-F238E27FC236}">
                <a16:creationId xmlns:a16="http://schemas.microsoft.com/office/drawing/2014/main" id="{F9DDF123-F965-4A93-BFAB-7BC6FB5E3A4B}"/>
              </a:ext>
            </a:extLst>
          </p:cNvPr>
          <p:cNvSpPr txBox="1"/>
          <p:nvPr/>
        </p:nvSpPr>
        <p:spPr>
          <a:xfrm>
            <a:off x="308187" y="4814330"/>
            <a:ext cx="7474372" cy="1938992"/>
          </a:xfrm>
          <a:prstGeom prst="rect">
            <a:avLst/>
          </a:prstGeom>
          <a:solidFill>
            <a:schemeClr val="tx1"/>
          </a:solidFill>
          <a:ln w="57150">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00B050"/>
                </a:solidFill>
              </a:rPr>
              <a:t>Try reading:</a:t>
            </a:r>
          </a:p>
          <a:p>
            <a:pPr algn="ctr"/>
            <a:endParaRPr lang="en-GB" sz="2000" b="1" dirty="0">
              <a:solidFill>
                <a:srgbClr val="00B050"/>
              </a:solidFill>
            </a:endParaRPr>
          </a:p>
          <a:p>
            <a:pPr algn="ctr"/>
            <a:r>
              <a:rPr lang="en-GB" sz="1600" dirty="0">
                <a:solidFill>
                  <a:srgbClr val="00B050"/>
                </a:solidFill>
              </a:rPr>
              <a:t>The Amazing Spider-Man</a:t>
            </a:r>
          </a:p>
          <a:p>
            <a:pPr algn="ctr"/>
            <a:endParaRPr lang="en-GB" sz="1600" dirty="0">
              <a:solidFill>
                <a:srgbClr val="00B050"/>
              </a:solidFill>
            </a:endParaRPr>
          </a:p>
          <a:p>
            <a:pPr algn="ctr"/>
            <a:r>
              <a:rPr lang="en-GB" sz="1600" dirty="0">
                <a:solidFill>
                  <a:srgbClr val="00B050"/>
                </a:solidFill>
              </a:rPr>
              <a:t>A comic all about a young boy named Peter Parker who is bitten by a spider and develops amazing super-hero powers. He tries to save the world from disaster whilst still trying to navigate being a normal teenager!</a:t>
            </a:r>
          </a:p>
        </p:txBody>
      </p:sp>
      <p:sp>
        <p:nvSpPr>
          <p:cNvPr id="8" name="TextBox 7">
            <a:extLst>
              <a:ext uri="{FF2B5EF4-FFF2-40B4-BE49-F238E27FC236}">
                <a16:creationId xmlns:a16="http://schemas.microsoft.com/office/drawing/2014/main" id="{9F6C9CCF-24AA-450A-8768-B1621F388015}"/>
              </a:ext>
            </a:extLst>
          </p:cNvPr>
          <p:cNvSpPr txBox="1"/>
          <p:nvPr/>
        </p:nvSpPr>
        <p:spPr>
          <a:xfrm>
            <a:off x="9541933" y="3194989"/>
            <a:ext cx="1642957" cy="615553"/>
          </a:xfrm>
          <a:prstGeom prst="rect">
            <a:avLst/>
          </a:prstGeom>
          <a:solidFill>
            <a:schemeClr val="tx1"/>
          </a:solidFill>
          <a:ln w="57150">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rgbClr val="00B050"/>
                </a:solidFill>
              </a:rPr>
              <a:t>Team Captain:</a:t>
            </a:r>
          </a:p>
          <a:p>
            <a:pPr algn="ctr"/>
            <a:r>
              <a:rPr lang="en-GB" sz="1600" dirty="0">
                <a:solidFill>
                  <a:schemeClr val="bg1"/>
                </a:solidFill>
              </a:rPr>
              <a:t>Grant</a:t>
            </a:r>
          </a:p>
        </p:txBody>
      </p:sp>
      <p:pic>
        <p:nvPicPr>
          <p:cNvPr id="6" name="Picture 5" descr="Stan Lee curates Marvel Comics fine art collection - Comics News ...">
            <a:extLst>
              <a:ext uri="{FF2B5EF4-FFF2-40B4-BE49-F238E27FC236}">
                <a16:creationId xmlns:a16="http://schemas.microsoft.com/office/drawing/2014/main" id="{7AAE7AF5-701F-03E5-6F88-C3F7C13910A2}"/>
              </a:ext>
            </a:extLst>
          </p:cNvPr>
          <p:cNvPicPr>
            <a:picLocks noChangeAspect="1"/>
          </p:cNvPicPr>
          <p:nvPr/>
        </p:nvPicPr>
        <p:blipFill>
          <a:blip r:embed="rId3"/>
          <a:stretch>
            <a:fillRect/>
          </a:stretch>
        </p:blipFill>
        <p:spPr>
          <a:xfrm>
            <a:off x="9607900" y="4155913"/>
            <a:ext cx="1767840" cy="2597409"/>
          </a:xfrm>
          <a:prstGeom prst="rect">
            <a:avLst/>
          </a:prstGeom>
        </p:spPr>
      </p:pic>
      <p:pic>
        <p:nvPicPr>
          <p:cNvPr id="10" name="Picture 9">
            <a:extLst>
              <a:ext uri="{FF2B5EF4-FFF2-40B4-BE49-F238E27FC236}">
                <a16:creationId xmlns:a16="http://schemas.microsoft.com/office/drawing/2014/main" id="{11685A11-29C9-B43A-6539-835FBFF035D1}"/>
              </a:ext>
            </a:extLst>
          </p:cNvPr>
          <p:cNvPicPr>
            <a:picLocks noChangeAspect="1"/>
          </p:cNvPicPr>
          <p:nvPr/>
        </p:nvPicPr>
        <p:blipFill>
          <a:blip r:embed="rId4"/>
          <a:stretch>
            <a:fillRect/>
          </a:stretch>
        </p:blipFill>
        <p:spPr>
          <a:xfrm>
            <a:off x="9541932" y="717965"/>
            <a:ext cx="1899777" cy="2381567"/>
          </a:xfrm>
          <a:prstGeom prst="rect">
            <a:avLst/>
          </a:prstGeom>
        </p:spPr>
      </p:pic>
    </p:spTree>
    <p:extLst>
      <p:ext uri="{BB962C8B-B14F-4D97-AF65-F5344CB8AC3E}">
        <p14:creationId xmlns:p14="http://schemas.microsoft.com/office/powerpoint/2010/main" val="3210216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empty gold frame">
            <a:extLst>
              <a:ext uri="{FF2B5EF4-FFF2-40B4-BE49-F238E27FC236}">
                <a16:creationId xmlns:a16="http://schemas.microsoft.com/office/drawing/2014/main" id="{A3839F6C-14F3-38B2-5A1D-EF94292F9EB7}"/>
              </a:ext>
            </a:extLst>
          </p:cNvPr>
          <p:cNvPicPr>
            <a:picLocks noChangeAspect="1"/>
          </p:cNvPicPr>
          <p:nvPr/>
        </p:nvPicPr>
        <p:blipFill>
          <a:blip r:embed="rId2"/>
          <a:stretch>
            <a:fillRect/>
          </a:stretch>
        </p:blipFill>
        <p:spPr>
          <a:xfrm>
            <a:off x="8920480" y="96202"/>
            <a:ext cx="3027680" cy="3790315"/>
          </a:xfrm>
          <a:prstGeom prst="rect">
            <a:avLst/>
          </a:prstGeom>
        </p:spPr>
      </p:pic>
      <p:sp>
        <p:nvSpPr>
          <p:cNvPr id="5" name="TextBox 4">
            <a:extLst>
              <a:ext uri="{FF2B5EF4-FFF2-40B4-BE49-F238E27FC236}">
                <a16:creationId xmlns:a16="http://schemas.microsoft.com/office/drawing/2014/main" id="{461F65D2-D91B-5498-F13F-9B37C2B88EC9}"/>
              </a:ext>
            </a:extLst>
          </p:cNvPr>
          <p:cNvSpPr txBox="1"/>
          <p:nvPr/>
        </p:nvSpPr>
        <p:spPr>
          <a:xfrm>
            <a:off x="177801" y="268093"/>
            <a:ext cx="8542866" cy="1107996"/>
          </a:xfrm>
          <a:prstGeom prst="rect">
            <a:avLst/>
          </a:prstGeom>
          <a:solidFill>
            <a:schemeClr val="tx1"/>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6600" b="1" dirty="0">
                <a:solidFill>
                  <a:srgbClr val="0070C0"/>
                </a:solidFill>
              </a:rPr>
              <a:t>Jane Austen</a:t>
            </a:r>
          </a:p>
        </p:txBody>
      </p:sp>
      <p:sp>
        <p:nvSpPr>
          <p:cNvPr id="6" name="TextBox 5">
            <a:extLst>
              <a:ext uri="{FF2B5EF4-FFF2-40B4-BE49-F238E27FC236}">
                <a16:creationId xmlns:a16="http://schemas.microsoft.com/office/drawing/2014/main" id="{C055AC3E-D93C-347D-A697-EB324E20B729}"/>
              </a:ext>
            </a:extLst>
          </p:cNvPr>
          <p:cNvSpPr txBox="1"/>
          <p:nvPr/>
        </p:nvSpPr>
        <p:spPr>
          <a:xfrm>
            <a:off x="243840" y="1530090"/>
            <a:ext cx="7574280" cy="3108543"/>
          </a:xfrm>
          <a:prstGeom prst="rect">
            <a:avLst/>
          </a:prstGeom>
          <a:solidFill>
            <a:schemeClr val="tx1"/>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0070C0"/>
                </a:solidFill>
              </a:rPr>
              <a:t>How did Jane Austen show determination?</a:t>
            </a:r>
            <a:endParaRPr lang="en-GB" sz="2000" dirty="0">
              <a:solidFill>
                <a:srgbClr val="000000"/>
              </a:solidFill>
              <a:latin typeface="Arial"/>
              <a:cs typeface="Arial"/>
            </a:endParaRPr>
          </a:p>
          <a:p>
            <a:pPr algn="ctr"/>
            <a:endParaRPr lang="en-GB" sz="1600" b="1" dirty="0">
              <a:solidFill>
                <a:srgbClr val="0070C0"/>
              </a:solidFill>
            </a:endParaRPr>
          </a:p>
          <a:p>
            <a:pPr algn="ctr"/>
            <a:r>
              <a:rPr lang="en-GB" sz="2000" dirty="0">
                <a:solidFill>
                  <a:srgbClr val="0070C0"/>
                </a:solidFill>
              </a:rPr>
              <a:t>Jane loved stories as they offered her escapism from a restrictive society. In a time when women weren’t expected to go to school, let alone write books, Jane became a trailblazer and inspiration for so many women writers after her.  She wrote about society in a way no-one else had. Her books centred on  female characters who bravely made their own choices. She showed determination by defying attitudes of the time and showing that women are intelligent people, not just wives or daughters.</a:t>
            </a:r>
          </a:p>
        </p:txBody>
      </p:sp>
      <p:sp>
        <p:nvSpPr>
          <p:cNvPr id="7" name="TextBox 6">
            <a:extLst>
              <a:ext uri="{FF2B5EF4-FFF2-40B4-BE49-F238E27FC236}">
                <a16:creationId xmlns:a16="http://schemas.microsoft.com/office/drawing/2014/main" id="{7FF84636-DAF0-420F-AE4E-8CAC006E51AD}"/>
              </a:ext>
            </a:extLst>
          </p:cNvPr>
          <p:cNvSpPr txBox="1"/>
          <p:nvPr/>
        </p:nvSpPr>
        <p:spPr>
          <a:xfrm>
            <a:off x="243840" y="4840020"/>
            <a:ext cx="7574280" cy="1815882"/>
          </a:xfrm>
          <a:prstGeom prst="rect">
            <a:avLst/>
          </a:prstGeom>
          <a:solidFill>
            <a:schemeClr val="tx1"/>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solidFill>
                  <a:srgbClr val="0070C0"/>
                </a:solidFill>
              </a:rPr>
              <a:t>Try reading:</a:t>
            </a:r>
          </a:p>
          <a:p>
            <a:pPr algn="ctr"/>
            <a:endParaRPr lang="en-GB" sz="1600" b="1" dirty="0">
              <a:solidFill>
                <a:srgbClr val="0070C0"/>
              </a:solidFill>
            </a:endParaRPr>
          </a:p>
          <a:p>
            <a:pPr algn="ctr"/>
            <a:r>
              <a:rPr lang="en-GB" sz="1600" dirty="0">
                <a:solidFill>
                  <a:srgbClr val="0070C0"/>
                </a:solidFill>
              </a:rPr>
              <a:t>Emma</a:t>
            </a:r>
          </a:p>
          <a:p>
            <a:pPr algn="ctr"/>
            <a:endParaRPr lang="en-GB" sz="1600" dirty="0">
              <a:solidFill>
                <a:srgbClr val="0070C0"/>
              </a:solidFill>
            </a:endParaRPr>
          </a:p>
          <a:p>
            <a:pPr algn="ctr"/>
            <a:r>
              <a:rPr lang="en-GB" sz="1600" dirty="0">
                <a:solidFill>
                  <a:srgbClr val="0070C0"/>
                </a:solidFill>
              </a:rPr>
              <a:t>Emma Woodhouse is pretty, clever, and thinks she knows what's best for everyone... especially when it comes to finding them the perfect husband! Her meddling unfortunately ends in problems for all her friends which she must try and put right.</a:t>
            </a:r>
          </a:p>
        </p:txBody>
      </p:sp>
      <p:sp>
        <p:nvSpPr>
          <p:cNvPr id="8" name="TextBox 7">
            <a:extLst>
              <a:ext uri="{FF2B5EF4-FFF2-40B4-BE49-F238E27FC236}">
                <a16:creationId xmlns:a16="http://schemas.microsoft.com/office/drawing/2014/main" id="{1E3D4BED-3598-4FF9-8BFA-A5D30B1BA37C}"/>
              </a:ext>
            </a:extLst>
          </p:cNvPr>
          <p:cNvSpPr txBox="1"/>
          <p:nvPr/>
        </p:nvSpPr>
        <p:spPr>
          <a:xfrm>
            <a:off x="9472261" y="3194989"/>
            <a:ext cx="1924117" cy="677108"/>
          </a:xfrm>
          <a:prstGeom prst="rect">
            <a:avLst/>
          </a:prstGeom>
          <a:solidFill>
            <a:schemeClr val="tx1"/>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rgbClr val="0070C0"/>
                </a:solidFill>
              </a:rPr>
              <a:t>Team Captain:</a:t>
            </a:r>
          </a:p>
          <a:p>
            <a:pPr algn="ctr"/>
            <a:r>
              <a:rPr lang="en-GB" sz="2000" b="1" dirty="0">
                <a:solidFill>
                  <a:schemeClr val="bg1"/>
                </a:solidFill>
              </a:rPr>
              <a:t>Arthur</a:t>
            </a:r>
          </a:p>
        </p:txBody>
      </p:sp>
      <p:pic>
        <p:nvPicPr>
          <p:cNvPr id="10" name="Picture 9">
            <a:extLst>
              <a:ext uri="{FF2B5EF4-FFF2-40B4-BE49-F238E27FC236}">
                <a16:creationId xmlns:a16="http://schemas.microsoft.com/office/drawing/2014/main" id="{12DE21B1-6872-463F-29CF-C20B24216FF2}"/>
              </a:ext>
            </a:extLst>
          </p:cNvPr>
          <p:cNvPicPr>
            <a:picLocks noChangeAspect="1"/>
          </p:cNvPicPr>
          <p:nvPr/>
        </p:nvPicPr>
        <p:blipFill>
          <a:blip r:embed="rId3"/>
          <a:stretch>
            <a:fillRect/>
          </a:stretch>
        </p:blipFill>
        <p:spPr>
          <a:xfrm>
            <a:off x="9517730" y="592623"/>
            <a:ext cx="1790350" cy="2587946"/>
          </a:xfrm>
          <a:prstGeom prst="rect">
            <a:avLst/>
          </a:prstGeom>
        </p:spPr>
      </p:pic>
      <p:pic>
        <p:nvPicPr>
          <p:cNvPr id="12" name="Picture 11">
            <a:extLst>
              <a:ext uri="{FF2B5EF4-FFF2-40B4-BE49-F238E27FC236}">
                <a16:creationId xmlns:a16="http://schemas.microsoft.com/office/drawing/2014/main" id="{27677080-9C8A-D06A-3EED-AD8B05061930}"/>
              </a:ext>
            </a:extLst>
          </p:cNvPr>
          <p:cNvPicPr>
            <a:picLocks noChangeAspect="1"/>
          </p:cNvPicPr>
          <p:nvPr/>
        </p:nvPicPr>
        <p:blipFill>
          <a:blip r:embed="rId4"/>
          <a:stretch>
            <a:fillRect/>
          </a:stretch>
        </p:blipFill>
        <p:spPr>
          <a:xfrm>
            <a:off x="9546430" y="4198227"/>
            <a:ext cx="1775777" cy="2457675"/>
          </a:xfrm>
          <a:prstGeom prst="rect">
            <a:avLst/>
          </a:prstGeom>
        </p:spPr>
      </p:pic>
    </p:spTree>
    <p:extLst>
      <p:ext uri="{BB962C8B-B14F-4D97-AF65-F5344CB8AC3E}">
        <p14:creationId xmlns:p14="http://schemas.microsoft.com/office/powerpoint/2010/main" val="667474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empty gold frame">
            <a:extLst>
              <a:ext uri="{FF2B5EF4-FFF2-40B4-BE49-F238E27FC236}">
                <a16:creationId xmlns:a16="http://schemas.microsoft.com/office/drawing/2014/main" id="{A3839F6C-14F3-38B2-5A1D-EF94292F9EB7}"/>
              </a:ext>
            </a:extLst>
          </p:cNvPr>
          <p:cNvPicPr>
            <a:picLocks noChangeAspect="1"/>
          </p:cNvPicPr>
          <p:nvPr/>
        </p:nvPicPr>
        <p:blipFill>
          <a:blip r:embed="rId2"/>
          <a:stretch>
            <a:fillRect/>
          </a:stretch>
        </p:blipFill>
        <p:spPr>
          <a:xfrm>
            <a:off x="8920480" y="96202"/>
            <a:ext cx="3027680" cy="3790315"/>
          </a:xfrm>
          <a:prstGeom prst="rect">
            <a:avLst/>
          </a:prstGeom>
        </p:spPr>
      </p:pic>
      <p:sp>
        <p:nvSpPr>
          <p:cNvPr id="5" name="TextBox 4">
            <a:extLst>
              <a:ext uri="{FF2B5EF4-FFF2-40B4-BE49-F238E27FC236}">
                <a16:creationId xmlns:a16="http://schemas.microsoft.com/office/drawing/2014/main" id="{C624C38E-FE81-C202-56A1-AB814BB6E465}"/>
              </a:ext>
            </a:extLst>
          </p:cNvPr>
          <p:cNvSpPr txBox="1"/>
          <p:nvPr/>
        </p:nvSpPr>
        <p:spPr>
          <a:xfrm>
            <a:off x="240365" y="142284"/>
            <a:ext cx="7437120" cy="1200329"/>
          </a:xfrm>
          <a:prstGeom prst="rect">
            <a:avLst/>
          </a:prstGeom>
          <a:solidFill>
            <a:schemeClr val="tx1"/>
          </a:solid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7200" b="1" dirty="0">
                <a:solidFill>
                  <a:srgbClr val="FF0000"/>
                </a:solidFill>
              </a:rPr>
              <a:t>Maya Angelou</a:t>
            </a:r>
          </a:p>
        </p:txBody>
      </p:sp>
      <p:sp>
        <p:nvSpPr>
          <p:cNvPr id="11" name="TextBox 10">
            <a:extLst>
              <a:ext uri="{FF2B5EF4-FFF2-40B4-BE49-F238E27FC236}">
                <a16:creationId xmlns:a16="http://schemas.microsoft.com/office/drawing/2014/main" id="{67F74B5F-A0EB-72CF-E75C-8E202B7CB92F}"/>
              </a:ext>
            </a:extLst>
          </p:cNvPr>
          <p:cNvSpPr txBox="1"/>
          <p:nvPr/>
        </p:nvSpPr>
        <p:spPr>
          <a:xfrm>
            <a:off x="240365" y="1469975"/>
            <a:ext cx="7958755" cy="2862322"/>
          </a:xfrm>
          <a:prstGeom prst="rect">
            <a:avLst/>
          </a:prstGeom>
          <a:solidFill>
            <a:schemeClr val="tx1"/>
          </a:solid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FF0000"/>
                </a:solidFill>
              </a:rPr>
              <a:t>How did Maya Angelou show forgiveness?</a:t>
            </a:r>
            <a:endParaRPr lang="en-GB" sz="2000" dirty="0">
              <a:solidFill>
                <a:srgbClr val="FF0000"/>
              </a:solidFill>
              <a:latin typeface="Arial"/>
              <a:cs typeface="Arial"/>
            </a:endParaRPr>
          </a:p>
          <a:p>
            <a:pPr algn="ctr"/>
            <a:endParaRPr lang="en-GB" sz="2000" b="1" dirty="0">
              <a:solidFill>
                <a:srgbClr val="FF0000"/>
              </a:solidFill>
            </a:endParaRPr>
          </a:p>
          <a:p>
            <a:pPr algn="ctr"/>
            <a:r>
              <a:rPr lang="en-GB" sz="2000" dirty="0">
                <a:solidFill>
                  <a:srgbClr val="FF0000"/>
                </a:solidFill>
              </a:rPr>
              <a:t>As a black citizen, Maya Angelou experienced a lot of prejudice, as she was growing up in a time when America was racially segregated. Maya was a strong black voice when many black people weren’t allowed to speak up.  She grew up in poverty and had a difficult childhood. Despite so many challenges, Maya always talked about the importance of forgiveness. She said: “It’s one of the greatest gifts you can give yourself, to forgive. Forgive everybody.”</a:t>
            </a:r>
            <a:endParaRPr lang="en-US" sz="2000" dirty="0">
              <a:solidFill>
                <a:srgbClr val="FF0000"/>
              </a:solidFill>
            </a:endParaRPr>
          </a:p>
        </p:txBody>
      </p:sp>
      <p:sp>
        <p:nvSpPr>
          <p:cNvPr id="7" name="TextBox 6">
            <a:extLst>
              <a:ext uri="{FF2B5EF4-FFF2-40B4-BE49-F238E27FC236}">
                <a16:creationId xmlns:a16="http://schemas.microsoft.com/office/drawing/2014/main" id="{89431691-1E06-4CBF-94BF-DAF8627DCA32}"/>
              </a:ext>
            </a:extLst>
          </p:cNvPr>
          <p:cNvSpPr txBox="1"/>
          <p:nvPr/>
        </p:nvSpPr>
        <p:spPr>
          <a:xfrm>
            <a:off x="9292767" y="3056120"/>
            <a:ext cx="2283104" cy="677108"/>
          </a:xfrm>
          <a:prstGeom prst="rect">
            <a:avLst/>
          </a:prstGeom>
          <a:solidFill>
            <a:schemeClr val="tx1"/>
          </a:solid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rgbClr val="FF0000"/>
                </a:solidFill>
              </a:rPr>
              <a:t>Team Captain:</a:t>
            </a:r>
          </a:p>
          <a:p>
            <a:pPr algn="ctr"/>
            <a:r>
              <a:rPr lang="en-GB" sz="2000" b="1" dirty="0">
                <a:solidFill>
                  <a:schemeClr val="bg1"/>
                </a:solidFill>
              </a:rPr>
              <a:t>Eva</a:t>
            </a:r>
          </a:p>
        </p:txBody>
      </p:sp>
      <p:sp>
        <p:nvSpPr>
          <p:cNvPr id="8" name="TextBox 7">
            <a:extLst>
              <a:ext uri="{FF2B5EF4-FFF2-40B4-BE49-F238E27FC236}">
                <a16:creationId xmlns:a16="http://schemas.microsoft.com/office/drawing/2014/main" id="{CA551594-305A-44EE-8567-F70075744CEC}"/>
              </a:ext>
            </a:extLst>
          </p:cNvPr>
          <p:cNvSpPr txBox="1"/>
          <p:nvPr/>
        </p:nvSpPr>
        <p:spPr>
          <a:xfrm>
            <a:off x="272450" y="4499725"/>
            <a:ext cx="7926670" cy="2215991"/>
          </a:xfrm>
          <a:prstGeom prst="rect">
            <a:avLst/>
          </a:prstGeom>
          <a:solidFill>
            <a:schemeClr val="tx1"/>
          </a:solid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FF0000"/>
                </a:solidFill>
              </a:rPr>
              <a:t>Try reading:</a:t>
            </a:r>
          </a:p>
          <a:p>
            <a:pPr algn="ctr"/>
            <a:endParaRPr lang="en-GB" sz="2000" dirty="0">
              <a:solidFill>
                <a:srgbClr val="FF0000"/>
              </a:solidFill>
            </a:endParaRPr>
          </a:p>
          <a:p>
            <a:pPr algn="ctr"/>
            <a:r>
              <a:rPr lang="en-GB" sz="1600" dirty="0">
                <a:solidFill>
                  <a:srgbClr val="FF0000"/>
                </a:solidFill>
              </a:rPr>
              <a:t>Kofi And His Magic</a:t>
            </a:r>
          </a:p>
          <a:p>
            <a:pPr algn="ctr"/>
            <a:endParaRPr lang="en-GB" sz="1600" b="1" dirty="0">
              <a:solidFill>
                <a:srgbClr val="FF0000"/>
              </a:solidFill>
            </a:endParaRPr>
          </a:p>
          <a:p>
            <a:pPr algn="ctr"/>
            <a:r>
              <a:rPr lang="en-GB" sz="1600" dirty="0">
                <a:solidFill>
                  <a:srgbClr val="FF0000"/>
                </a:solidFill>
              </a:rPr>
              <a:t>Kofi, a child from the West African town of </a:t>
            </a:r>
            <a:r>
              <a:rPr lang="en-GB" sz="1600" dirty="0" err="1">
                <a:solidFill>
                  <a:srgbClr val="FF0000"/>
                </a:solidFill>
              </a:rPr>
              <a:t>Bonwire</a:t>
            </a:r>
            <a:r>
              <a:rPr lang="en-GB" sz="1600" dirty="0">
                <a:solidFill>
                  <a:srgbClr val="FF0000"/>
                </a:solidFill>
              </a:rPr>
              <a:t>, takes you on a journey from </a:t>
            </a:r>
            <a:r>
              <a:rPr lang="en-GB" sz="1600" dirty="0" err="1">
                <a:solidFill>
                  <a:srgbClr val="FF0000"/>
                </a:solidFill>
              </a:rPr>
              <a:t>Bonwire</a:t>
            </a:r>
            <a:r>
              <a:rPr lang="en-GB" sz="1600" dirty="0">
                <a:solidFill>
                  <a:srgbClr val="FF0000"/>
                </a:solidFill>
              </a:rPr>
              <a:t> to northern Africa, to his school, to a festival, and to the ocean, sharing a snapshot of his daily life in Africa.</a:t>
            </a:r>
            <a:endParaRPr lang="en-GB" sz="1600" b="1" dirty="0">
              <a:solidFill>
                <a:srgbClr val="FF0000"/>
              </a:solidFill>
            </a:endParaRPr>
          </a:p>
          <a:p>
            <a:pPr algn="ctr"/>
            <a:endParaRPr lang="en-GB" b="1" dirty="0">
              <a:solidFill>
                <a:srgbClr val="FF0000"/>
              </a:solidFill>
            </a:endParaRPr>
          </a:p>
        </p:txBody>
      </p:sp>
      <p:pic>
        <p:nvPicPr>
          <p:cNvPr id="6" name="Picture 5" descr="Kofi and His Magic">
            <a:extLst>
              <a:ext uri="{FF2B5EF4-FFF2-40B4-BE49-F238E27FC236}">
                <a16:creationId xmlns:a16="http://schemas.microsoft.com/office/drawing/2014/main" id="{3188188C-6AEC-185F-2EB1-9F3CCC8CF5D3}"/>
              </a:ext>
            </a:extLst>
          </p:cNvPr>
          <p:cNvPicPr>
            <a:picLocks noChangeAspect="1"/>
          </p:cNvPicPr>
          <p:nvPr/>
        </p:nvPicPr>
        <p:blipFill>
          <a:blip r:embed="rId3"/>
          <a:stretch>
            <a:fillRect/>
          </a:stretch>
        </p:blipFill>
        <p:spPr>
          <a:xfrm>
            <a:off x="9449434" y="4192101"/>
            <a:ext cx="2102803" cy="2654358"/>
          </a:xfrm>
          <a:prstGeom prst="rect">
            <a:avLst/>
          </a:prstGeom>
        </p:spPr>
      </p:pic>
      <p:pic>
        <p:nvPicPr>
          <p:cNvPr id="10" name="Picture 9">
            <a:extLst>
              <a:ext uri="{FF2B5EF4-FFF2-40B4-BE49-F238E27FC236}">
                <a16:creationId xmlns:a16="http://schemas.microsoft.com/office/drawing/2014/main" id="{118D49AF-BC4E-F08F-BD33-D7D6E0741A4D}"/>
              </a:ext>
            </a:extLst>
          </p:cNvPr>
          <p:cNvPicPr>
            <a:picLocks noChangeAspect="1"/>
          </p:cNvPicPr>
          <p:nvPr/>
        </p:nvPicPr>
        <p:blipFill>
          <a:blip r:embed="rId4"/>
          <a:stretch>
            <a:fillRect/>
          </a:stretch>
        </p:blipFill>
        <p:spPr>
          <a:xfrm>
            <a:off x="9524840" y="741785"/>
            <a:ext cx="1818959" cy="2314335"/>
          </a:xfrm>
          <a:prstGeom prst="rect">
            <a:avLst/>
          </a:prstGeom>
        </p:spPr>
      </p:pic>
    </p:spTree>
    <p:extLst>
      <p:ext uri="{BB962C8B-B14F-4D97-AF65-F5344CB8AC3E}">
        <p14:creationId xmlns:p14="http://schemas.microsoft.com/office/powerpoint/2010/main" val="1933495673"/>
      </p:ext>
    </p:extLst>
  </p:cSld>
  <p:clrMapOvr>
    <a:masterClrMapping/>
  </p:clrMapOvr>
</p:sld>
</file>

<file path=ppt/theme/theme1.xml><?xml version="1.0" encoding="utf-8"?>
<a:theme xmlns:a="http://schemas.openxmlformats.org/drawingml/2006/main" name="VaultVTI">
  <a:themeElements>
    <a:clrScheme name="AnalogousFromLightSeedRightStep">
      <a:dk1>
        <a:srgbClr val="000000"/>
      </a:dk1>
      <a:lt1>
        <a:srgbClr val="FFFFFF"/>
      </a:lt1>
      <a:dk2>
        <a:srgbClr val="35371F"/>
      </a:dk2>
      <a:lt2>
        <a:srgbClr val="E2E6E8"/>
      </a:lt2>
      <a:accent1>
        <a:srgbClr val="C0998A"/>
      </a:accent1>
      <a:accent2>
        <a:srgbClr val="B3A27A"/>
      </a:accent2>
      <a:accent3>
        <a:srgbClr val="A2A77E"/>
      </a:accent3>
      <a:accent4>
        <a:srgbClr val="8DAA74"/>
      </a:accent4>
      <a:accent5>
        <a:srgbClr val="83AC82"/>
      </a:accent5>
      <a:accent6>
        <a:srgbClr val="77AE8C"/>
      </a:accent6>
      <a:hlink>
        <a:srgbClr val="5E8A9B"/>
      </a:hlink>
      <a:folHlink>
        <a:srgbClr val="7F7F7F"/>
      </a:folHlink>
    </a:clrScheme>
    <a:fontScheme name="Custom 5">
      <a:majorFont>
        <a:latin typeface="Georgia Pro Light"/>
        <a:ea typeface=""/>
        <a:cs typeface=""/>
      </a:majorFont>
      <a:minorFont>
        <a:latin typeface="Georgia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ultVTI" id="{144E1EB0-F9F9-4F8D-8264-A2820BA0C47A}" vid="{3A992A48-7697-4A22-A884-B4A11E6218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57fc70a-0342-4dca-afcc-e2b7e661c87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86E691885BE294983217A3A7E21E68C" ma:contentTypeVersion="17" ma:contentTypeDescription="Create a new document." ma:contentTypeScope="" ma:versionID="590d53a7e0447b39f114f83220645cb5">
  <xsd:schema xmlns:xsd="http://www.w3.org/2001/XMLSchema" xmlns:xs="http://www.w3.org/2001/XMLSchema" xmlns:p="http://schemas.microsoft.com/office/2006/metadata/properties" xmlns:ns3="557fc70a-0342-4dca-afcc-e2b7e661c876" xmlns:ns4="e2eaf29f-8a88-4dc1-a5ce-8037b77f1a9a" targetNamespace="http://schemas.microsoft.com/office/2006/metadata/properties" ma:root="true" ma:fieldsID="a728a296c566a4c806b660b6be4904eb" ns3:_="" ns4:_="">
    <xsd:import namespace="557fc70a-0342-4dca-afcc-e2b7e661c876"/>
    <xsd:import namespace="e2eaf29f-8a88-4dc1-a5ce-8037b77f1a9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_activity"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7fc70a-0342-4dca-afcc-e2b7e661c8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2eaf29f-8a88-4dc1-a5ce-8037b77f1a9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D489BE-DE35-4D13-8AE3-248E9A3C28A5}">
  <ds:schemaRefs>
    <ds:schemaRef ds:uri="557fc70a-0342-4dca-afcc-e2b7e661c876"/>
    <ds:schemaRef ds:uri="http://schemas.microsoft.com/office/2006/documentManagement/types"/>
    <ds:schemaRef ds:uri="http://purl.org/dc/elements/1.1/"/>
    <ds:schemaRef ds:uri="http://schemas.microsoft.com/office/2006/metadata/properties"/>
    <ds:schemaRef ds:uri="http://purl.org/dc/dcmitype/"/>
    <ds:schemaRef ds:uri="http://schemas.microsoft.com/office/infopath/2007/PartnerControls"/>
    <ds:schemaRef ds:uri="http://www.w3.org/XML/1998/namespace"/>
    <ds:schemaRef ds:uri="http://schemas.openxmlformats.org/package/2006/metadata/core-properties"/>
    <ds:schemaRef ds:uri="e2eaf29f-8a88-4dc1-a5ce-8037b77f1a9a"/>
    <ds:schemaRef ds:uri="http://purl.org/dc/terms/"/>
  </ds:schemaRefs>
</ds:datastoreItem>
</file>

<file path=customXml/itemProps2.xml><?xml version="1.0" encoding="utf-8"?>
<ds:datastoreItem xmlns:ds="http://schemas.openxmlformats.org/officeDocument/2006/customXml" ds:itemID="{56D0DCDC-1EE9-4C2F-8505-96EF91BD357F}">
  <ds:schemaRefs>
    <ds:schemaRef ds:uri="http://schemas.microsoft.com/sharepoint/v3/contenttype/forms"/>
  </ds:schemaRefs>
</ds:datastoreItem>
</file>

<file path=customXml/itemProps3.xml><?xml version="1.0" encoding="utf-8"?>
<ds:datastoreItem xmlns:ds="http://schemas.openxmlformats.org/officeDocument/2006/customXml" ds:itemID="{82424497-5333-4817-B4AD-11EE1A9F5D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7fc70a-0342-4dca-afcc-e2b7e661c876"/>
    <ds:schemaRef ds:uri="e2eaf29f-8a88-4dc1-a5ce-8037b77f1a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102</TotalTime>
  <Words>733</Words>
  <Application>Microsoft Office PowerPoint</Application>
  <PresentationFormat>Widescreen</PresentationFormat>
  <Paragraphs>60</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Georgia Pro Light</vt:lpstr>
      <vt:lpstr>VaultVTI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 Jackson</dc:creator>
  <cp:lastModifiedBy>Judi Jackson</cp:lastModifiedBy>
  <cp:revision>817</cp:revision>
  <cp:lastPrinted>2026-07-16T06:15:17Z</cp:lastPrinted>
  <dcterms:created xsi:type="dcterms:W3CDTF">2024-02-15T09:59:24Z</dcterms:created>
  <dcterms:modified xsi:type="dcterms:W3CDTF">2026-07-16T06:16:32Z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0x010100B86E691885BE294983217A3A7E21E68C</vt:lpwstr>
  </property>
</Properties>
</file>